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9"/>
  </p:notesMasterIdLst>
  <p:sldIdLst>
    <p:sldId id="256" r:id="rId2"/>
    <p:sldId id="314" r:id="rId3"/>
    <p:sldId id="259" r:id="rId4"/>
    <p:sldId id="260" r:id="rId5"/>
    <p:sldId id="319" r:id="rId6"/>
    <p:sldId id="316" r:id="rId7"/>
    <p:sldId id="322" r:id="rId8"/>
    <p:sldId id="318" r:id="rId9"/>
    <p:sldId id="330" r:id="rId10"/>
    <p:sldId id="331" r:id="rId11"/>
    <p:sldId id="324" r:id="rId12"/>
    <p:sldId id="325" r:id="rId13"/>
    <p:sldId id="332" r:id="rId14"/>
    <p:sldId id="326" r:id="rId15"/>
    <p:sldId id="333" r:id="rId16"/>
    <p:sldId id="334" r:id="rId17"/>
    <p:sldId id="336" r:id="rId18"/>
    <p:sldId id="337" r:id="rId19"/>
    <p:sldId id="339" r:id="rId20"/>
    <p:sldId id="338" r:id="rId21"/>
    <p:sldId id="345" r:id="rId22"/>
    <p:sldId id="342" r:id="rId23"/>
    <p:sldId id="343" r:id="rId24"/>
    <p:sldId id="341" r:id="rId25"/>
    <p:sldId id="344" r:id="rId26"/>
    <p:sldId id="340" r:id="rId27"/>
    <p:sldId id="286" r:id="rId28"/>
  </p:sldIdLst>
  <p:sldSz cx="9144000" cy="5143500" type="screen16x9"/>
  <p:notesSz cx="6858000" cy="9144000"/>
  <p:embeddedFontLst>
    <p:embeddedFont>
      <p:font typeface="나눔고딕 ExtraBold" panose="020D0904000000000000" pitchFamily="50" charset="-127"/>
      <p:bold r:id="rId30"/>
    </p:embeddedFont>
    <p:embeddedFont>
      <p:font typeface="나눔스퀘어 Bold" panose="020B0600000101010101" pitchFamily="50" charset="-127"/>
      <p:bold r:id="rId31"/>
    </p:embeddedFont>
    <p:embeddedFont>
      <p:font typeface="나눔스퀘어_ac Light" panose="020B0600000101010101" pitchFamily="50" charset="-127"/>
      <p:regular r:id="rId32"/>
    </p:embeddedFont>
    <p:embeddedFont>
      <p:font typeface="Bebas Neue" panose="020B0606020202050201" pitchFamily="34" charset="0"/>
      <p:regular r:id="rId33"/>
    </p:embeddedFont>
    <p:embeddedFont>
      <p:font typeface="Fira Sans Extra Condensed Medium" panose="020B0600000101010101" charset="0"/>
      <p:regular r:id="rId34"/>
      <p:bold r:id="rId35"/>
      <p:italic r:id="rId36"/>
      <p:boldItalic r:id="rId37"/>
    </p:embeddedFont>
    <p:embeddedFont>
      <p:font typeface="Overpass" panose="020B0600000101010101" charset="0"/>
      <p:regular r:id="rId38"/>
      <p:bold r:id="rId39"/>
      <p:italic r:id="rId40"/>
      <p:boldItalic r:id="rId41"/>
    </p:embeddedFont>
    <p:embeddedFont>
      <p:font typeface="Overpass ExtraLight" panose="020B0600000101010101" charset="0"/>
      <p:regular r:id="rId42"/>
      <p:bold r:id="rId43"/>
      <p:italic r:id="rId44"/>
      <p:boldItalic r:id="rId45"/>
    </p:embeddedFont>
    <p:embeddedFont>
      <p:font typeface="Overpass Light" panose="020B0600000101010101" charset="0"/>
      <p:regular r:id="rId46"/>
      <p:bold r:id="rId47"/>
      <p:italic r:id="rId48"/>
      <p:boldItalic r:id="rId49"/>
    </p:embeddedFont>
    <p:embeddedFont>
      <p:font typeface="Roboto Slab Light" panose="020B0600000101010101" charset="0"/>
      <p:regular r:id="rId50"/>
      <p:bold r:id="rId51"/>
    </p:embeddedFont>
    <p:embeddedFont>
      <p:font typeface="나눔스퀘어_ac" panose="020B0600000101010101" pitchFamily="50" charset="-127"/>
      <p:regular r:id="rId52"/>
    </p:embeddedFont>
    <p:embeddedFont>
      <p:font typeface="나눔스퀘어_ac Bold" panose="020B0600000101010101" pitchFamily="50" charset="-127"/>
      <p:bold r:id="rId53"/>
    </p:embeddedFont>
    <p:embeddedFont>
      <p:font typeface="나눔스퀘어_ac ExtraBold" panose="020B0600000101010101" pitchFamily="50" charset="-127"/>
      <p:bold r:id="rId54"/>
    </p:embeddedFont>
    <p:embeddedFont>
      <p:font typeface="나눔스퀘어라운드 Regular" panose="020B0600000101010101" pitchFamily="50" charset="-127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380187-E342-4636-9AD8-1D3643B81818}">
  <a:tblStyle styleId="{7F380187-E342-4636-9AD8-1D3643B818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>
        <p:scale>
          <a:sx n="100" d="100"/>
          <a:sy n="100" d="100"/>
        </p:scale>
        <p:origin x="2118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7a667ef0f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7a667ef0f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733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7a667ef0f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7a667ef0f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799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7a667ef0f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7a667ef0f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568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7d29277cd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7d29277cd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878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0999eafc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80999eafc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928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7a667ef0f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7a667ef0f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303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7a667ef0f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7a667ef0f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546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7a667ef0f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7a667ef0f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191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7d29277cd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7d29277cd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134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0999eafc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80999eafc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320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4339e580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4339e580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0815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7a667ef0f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7a667ef0f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094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7a667ef0f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7a667ef0f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859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0999eafc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80999eafc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396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7a667ef0f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7a667ef0f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10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7a667ef0f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7a667ef0f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095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7a667ef0f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7a667ef0f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8065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7a667ef0f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7a667ef0f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806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77a667ef0f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1" name="Google Shape;2541;g77a667ef0f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7d29277cd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7d29277cd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4339e580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4339e580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0999eafc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80999eafc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517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7a667ef0f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7a667ef0f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020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7a667ef0f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7a667ef0f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729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7a667ef0f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7a667ef0f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381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7a667ef0f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7a667ef0f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503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나눔스퀘어라운드 Regular" panose="020B0600000101010101" pitchFamily="50" charset="-127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/>
          <p:nvPr/>
        </p:nvSpPr>
        <p:spPr>
          <a:xfrm>
            <a:off x="12520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2662900" y="1745225"/>
            <a:ext cx="3865500" cy="3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 txBox="1"/>
          <p:nvPr/>
        </p:nvSpPr>
        <p:spPr>
          <a:xfrm>
            <a:off x="3072000" y="3765794"/>
            <a:ext cx="30000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CREDITS: This presentation template was created by</a:t>
            </a:r>
            <a:r>
              <a:rPr lang="en" sz="1100" b="1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Overpass"/>
                <a:sym typeface="Overpass"/>
              </a:rPr>
              <a:t> Slidesgo</a:t>
            </a:r>
            <a:r>
              <a:rPr lang="en" sz="1100" dirty="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, including icons by </a:t>
            </a:r>
            <a:r>
              <a:rPr lang="en" sz="1100" b="1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Overpass"/>
                <a:sym typeface="Overpass"/>
              </a:rPr>
              <a:t>Flaticon,</a:t>
            </a:r>
            <a:r>
              <a:rPr lang="en" sz="1100" dirty="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 and infographics &amp; images by </a:t>
            </a:r>
            <a:r>
              <a:rPr lang="en" sz="1100" b="1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Overpass"/>
                <a:sym typeface="Overpass"/>
              </a:rPr>
              <a:t>Freepik. </a:t>
            </a:r>
            <a:endParaRPr sz="1100" b="1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Overpass"/>
              <a:sym typeface="Overpass"/>
            </a:endParaRPr>
          </a:p>
        </p:txBody>
      </p:sp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80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1"/>
          </p:nvPr>
        </p:nvSpPr>
        <p:spPr>
          <a:xfrm>
            <a:off x="2773100" y="1898029"/>
            <a:ext cx="35715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나눔스퀘어라운드 Regular" panose="020B0600000101010101" pitchFamily="50" charset="-127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 dirty="0"/>
          </a:p>
        </p:txBody>
      </p:sp>
      <p:cxnSp>
        <p:nvCxnSpPr>
          <p:cNvPr id="240" name="Google Shape;240;p32"/>
          <p:cNvCxnSpPr/>
          <p:nvPr/>
        </p:nvCxnSpPr>
        <p:spPr>
          <a:xfrm>
            <a:off x="2661313" y="5037300"/>
            <a:ext cx="3872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9042625" y="187780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 txBox="1">
            <a:spLocks noGrp="1"/>
          </p:cNvSpPr>
          <p:nvPr>
            <p:ph type="title" hasCustomPrompt="1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40" name="Google Shape;40;p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나눔스퀘어라운드 Regular" panose="020B0600000101010101" pitchFamily="50" charset="-127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98" name="Google Shape;98;p1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2" hasCustomPrompt="1"/>
          </p:nvPr>
        </p:nvSpPr>
        <p:spPr>
          <a:xfrm>
            <a:off x="2042990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dirty="0"/>
              <a:t>xx%</a:t>
            </a:r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1"/>
          </p:nvPr>
        </p:nvSpPr>
        <p:spPr>
          <a:xfrm>
            <a:off x="1588790" y="1916625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_ac Bold" panose="020B0600000101010101" pitchFamily="50" charset="-127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3"/>
          </p:nvPr>
        </p:nvSpPr>
        <p:spPr>
          <a:xfrm>
            <a:off x="1465040" y="2195840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나눔스퀘어라운드 Regular" panose="020B0600000101010101" pitchFamily="50" charset="-127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title" idx="4" hasCustomPrompt="1"/>
          </p:nvPr>
        </p:nvSpPr>
        <p:spPr>
          <a:xfrm>
            <a:off x="4542225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dirty="0"/>
              <a:t>xx%</a:t>
            </a:r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5"/>
          </p:nvPr>
        </p:nvSpPr>
        <p:spPr>
          <a:xfrm>
            <a:off x="4088025" y="190870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_ac Bold" panose="020B0600000101010101" pitchFamily="50" charset="-127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120" name="Google Shape;120;p23"/>
          <p:cNvSpPr txBox="1">
            <a:spLocks noGrp="1"/>
          </p:cNvSpPr>
          <p:nvPr>
            <p:ph type="subTitle" idx="6"/>
          </p:nvPr>
        </p:nvSpPr>
        <p:spPr>
          <a:xfrm>
            <a:off x="3852975" y="2195840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나눔스퀘어라운드 Regular" panose="020B0600000101010101" pitchFamily="50" charset="-127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 dirty="0"/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 idx="7" hasCustomPrompt="1"/>
          </p:nvPr>
        </p:nvSpPr>
        <p:spPr>
          <a:xfrm>
            <a:off x="6994306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dirty="0"/>
              <a:t>xx%</a:t>
            </a:r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8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_ac Bold" panose="020B0600000101010101" pitchFamily="50" charset="-127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9"/>
          </p:nvPr>
        </p:nvSpPr>
        <p:spPr>
          <a:xfrm>
            <a:off x="6343756" y="2195840"/>
            <a:ext cx="2267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나눔스퀘어라운드 Regular" panose="020B0600000101010101" pitchFamily="50" charset="-127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 dirty="0"/>
          </a:p>
        </p:txBody>
      </p:sp>
      <p:sp>
        <p:nvSpPr>
          <p:cNvPr id="124" name="Google Shape;124;p23"/>
          <p:cNvSpPr txBox="1">
            <a:spLocks noGrp="1"/>
          </p:cNvSpPr>
          <p:nvPr>
            <p:ph type="title" idx="13" hasCustomPrompt="1"/>
          </p:nvPr>
        </p:nvSpPr>
        <p:spPr>
          <a:xfrm>
            <a:off x="2042990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dirty="0"/>
              <a:t>xx%</a:t>
            </a:r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4"/>
          </p:nvPr>
        </p:nvSpPr>
        <p:spPr>
          <a:xfrm>
            <a:off x="1588790" y="3830925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_ac Bold" panose="020B0600000101010101" pitchFamily="50" charset="-127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5"/>
          </p:nvPr>
        </p:nvSpPr>
        <p:spPr>
          <a:xfrm>
            <a:off x="1465040" y="408982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나눔스퀘어라운드 Regular" panose="020B0600000101010101" pitchFamily="50" charset="-127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title" idx="16" hasCustomPrompt="1"/>
          </p:nvPr>
        </p:nvSpPr>
        <p:spPr>
          <a:xfrm>
            <a:off x="4542225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dirty="0"/>
              <a:t>xx%</a:t>
            </a:r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7"/>
          </p:nvPr>
        </p:nvSpPr>
        <p:spPr>
          <a:xfrm>
            <a:off x="4089375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_ac Bold" panose="020B0600000101010101" pitchFamily="50" charset="-127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8"/>
          </p:nvPr>
        </p:nvSpPr>
        <p:spPr>
          <a:xfrm>
            <a:off x="3919575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나눔스퀘어라운드 Regular" panose="020B0600000101010101" pitchFamily="50" charset="-127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 dirty="0"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9" hasCustomPrompt="1"/>
          </p:nvPr>
        </p:nvSpPr>
        <p:spPr>
          <a:xfrm>
            <a:off x="6994306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dirty="0"/>
              <a:t>xx%</a:t>
            </a:r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20"/>
          </p:nvPr>
        </p:nvSpPr>
        <p:spPr>
          <a:xfrm>
            <a:off x="6541456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나눔스퀘어_ac Bold" panose="020B0600000101010101" pitchFamily="50" charset="-127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21"/>
          </p:nvPr>
        </p:nvSpPr>
        <p:spPr>
          <a:xfrm>
            <a:off x="6371656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나눔스퀘어라운드 Regular" panose="020B0600000101010101" pitchFamily="50" charset="-127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6" r:id="rId6"/>
    <p:sldLayoutId id="2147483658" r:id="rId7"/>
    <p:sldLayoutId id="2147483665" r:id="rId8"/>
    <p:sldLayoutId id="2147483669" r:id="rId9"/>
    <p:sldLayoutId id="214748367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_ac Light" panose="020B0600000101010101" pitchFamily="50" charset="-127"/>
          <a:ea typeface="나눔스퀘어_ac Light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>
            <a:spLocks noGrp="1"/>
          </p:cNvSpPr>
          <p:nvPr>
            <p:ph type="subTitle" idx="1"/>
          </p:nvPr>
        </p:nvSpPr>
        <p:spPr>
          <a:xfrm>
            <a:off x="6140138" y="3791343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배 준희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선빈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임 미지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장 민서</a:t>
            </a:r>
            <a:endParaRPr lang="en-US" altLang="ko-KR" dirty="0"/>
          </a:p>
        </p:txBody>
      </p:sp>
      <p:sp>
        <p:nvSpPr>
          <p:cNvPr id="250" name="Google Shape;250;p35"/>
          <p:cNvSpPr txBox="1">
            <a:spLocks noGrp="1"/>
          </p:cNvSpPr>
          <p:nvPr>
            <p:ph type="ctrTitle"/>
          </p:nvPr>
        </p:nvSpPr>
        <p:spPr>
          <a:xfrm>
            <a:off x="1242872" y="982857"/>
            <a:ext cx="6658255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>
                <a:solidFill>
                  <a:schemeClr val="dk1"/>
                </a:solidFill>
              </a:rPr>
              <a:t>공공데이터분석을 통한 사회기반시설 노후화 분석</a:t>
            </a:r>
            <a:r>
              <a:rPr lang="en-US" altLang="ko-KR" sz="2500" dirty="0">
                <a:solidFill>
                  <a:schemeClr val="dk1"/>
                </a:solidFill>
              </a:rPr>
              <a:t>/</a:t>
            </a:r>
            <a:r>
              <a:rPr lang="ko-KR" altLang="en-US" sz="2500" dirty="0">
                <a:solidFill>
                  <a:schemeClr val="dk1"/>
                </a:solidFill>
              </a:rPr>
              <a:t>예측 모델생성</a:t>
            </a:r>
            <a:br>
              <a:rPr lang="en-US" altLang="ko-KR" sz="2500" dirty="0">
                <a:solidFill>
                  <a:schemeClr val="dk1"/>
                </a:solidFill>
              </a:rPr>
            </a:br>
            <a:endParaRPr lang="en-US" sz="25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4"/>
          <p:cNvSpPr txBox="1">
            <a:spLocks noGrp="1"/>
          </p:cNvSpPr>
          <p:nvPr>
            <p:ph type="title"/>
          </p:nvPr>
        </p:nvSpPr>
        <p:spPr>
          <a:xfrm>
            <a:off x="50582" y="2184596"/>
            <a:ext cx="2781572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/>
              <a:t>도로 파손 및 수리 현황</a:t>
            </a:r>
            <a:endParaRPr sz="2400" dirty="0"/>
          </a:p>
        </p:txBody>
      </p:sp>
      <p:pic>
        <p:nvPicPr>
          <p:cNvPr id="691" name="Google Shape;691;p54"/>
          <p:cNvPicPr preferRelativeResize="0"/>
          <p:nvPr/>
        </p:nvPicPr>
        <p:blipFill rotWithShape="1">
          <a:blip r:embed="rId3">
            <a:alphaModFix/>
          </a:blip>
          <a:srcRect l="19562" r="31651"/>
          <a:stretch/>
        </p:blipFill>
        <p:spPr>
          <a:xfrm>
            <a:off x="4574307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2895875" y="766500"/>
            <a:ext cx="6271800" cy="3610500"/>
          </a:xfrm>
          <a:prstGeom prst="rect">
            <a:avLst/>
          </a:prstGeom>
          <a:solidFill>
            <a:schemeClr val="tx2"/>
          </a:solidFill>
          <a:ln w="762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93" name="Google Shape;693;p54"/>
          <p:cNvGrpSpPr/>
          <p:nvPr/>
        </p:nvGrpSpPr>
        <p:grpSpPr>
          <a:xfrm>
            <a:off x="4002778" y="1802453"/>
            <a:ext cx="482700" cy="482700"/>
            <a:chOff x="3772478" y="2250238"/>
            <a:chExt cx="482700" cy="482700"/>
          </a:xfrm>
        </p:grpSpPr>
        <p:grpSp>
          <p:nvGrpSpPr>
            <p:cNvPr id="694" name="Google Shape;694;p54"/>
            <p:cNvGrpSpPr/>
            <p:nvPr/>
          </p:nvGrpSpPr>
          <p:grpSpPr>
            <a:xfrm>
              <a:off x="3830192" y="2350400"/>
              <a:ext cx="367255" cy="282364"/>
              <a:chOff x="1781317" y="3391400"/>
              <a:chExt cx="367255" cy="282364"/>
            </a:xfrm>
          </p:grpSpPr>
          <p:sp>
            <p:nvSpPr>
              <p:cNvPr id="695" name="Google Shape;695;p54"/>
              <p:cNvSpPr/>
              <p:nvPr/>
            </p:nvSpPr>
            <p:spPr>
              <a:xfrm>
                <a:off x="1901061" y="3639610"/>
                <a:ext cx="11013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1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894"/>
                    </a:lnTo>
                    <a:cubicBezTo>
                      <a:pt x="1" y="977"/>
                      <a:pt x="72" y="1060"/>
                      <a:pt x="167" y="1060"/>
                    </a:cubicBezTo>
                    <a:cubicBezTo>
                      <a:pt x="251" y="1060"/>
                      <a:pt x="334" y="977"/>
                      <a:pt x="334" y="894"/>
                    </a:cubicBezTo>
                    <a:lnTo>
                      <a:pt x="334" y="167"/>
                    </a:lnTo>
                    <a:cubicBezTo>
                      <a:pt x="346" y="72"/>
                      <a:pt x="274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4"/>
              <p:cNvSpPr/>
              <p:nvPr/>
            </p:nvSpPr>
            <p:spPr>
              <a:xfrm>
                <a:off x="2016668" y="3639610"/>
                <a:ext cx="10631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61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lnTo>
                      <a:pt x="0" y="894"/>
                    </a:lnTo>
                    <a:cubicBezTo>
                      <a:pt x="0" y="977"/>
                      <a:pt x="71" y="1060"/>
                      <a:pt x="167" y="1060"/>
                    </a:cubicBezTo>
                    <a:cubicBezTo>
                      <a:pt x="250" y="1060"/>
                      <a:pt x="333" y="977"/>
                      <a:pt x="333" y="894"/>
                    </a:cubicBezTo>
                    <a:lnTo>
                      <a:pt x="333" y="167"/>
                    </a:lnTo>
                    <a:cubicBezTo>
                      <a:pt x="333" y="72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4"/>
              <p:cNvSpPr/>
              <p:nvPr/>
            </p:nvSpPr>
            <p:spPr>
              <a:xfrm>
                <a:off x="1820340" y="3518720"/>
                <a:ext cx="46281" cy="1632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13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7"/>
                    </a:cubicBezTo>
                    <a:cubicBezTo>
                      <a:pt x="1" y="251"/>
                      <a:pt x="84" y="334"/>
                      <a:pt x="167" y="334"/>
                    </a:cubicBezTo>
                    <a:cubicBezTo>
                      <a:pt x="370" y="334"/>
                      <a:pt x="917" y="358"/>
                      <a:pt x="1179" y="489"/>
                    </a:cubicBezTo>
                    <a:cubicBezTo>
                      <a:pt x="1215" y="513"/>
                      <a:pt x="1227" y="513"/>
                      <a:pt x="1263" y="513"/>
                    </a:cubicBezTo>
                    <a:cubicBezTo>
                      <a:pt x="1310" y="513"/>
                      <a:pt x="1382" y="477"/>
                      <a:pt x="1406" y="417"/>
                    </a:cubicBezTo>
                    <a:cubicBezTo>
                      <a:pt x="1453" y="346"/>
                      <a:pt x="1417" y="239"/>
                      <a:pt x="1334" y="191"/>
                    </a:cubicBezTo>
                    <a:cubicBezTo>
                      <a:pt x="941" y="1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>
                <a:off x="1802898" y="3628247"/>
                <a:ext cx="11045" cy="4513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418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1251"/>
                    </a:lnTo>
                    <a:cubicBezTo>
                      <a:pt x="1" y="1334"/>
                      <a:pt x="72" y="1417"/>
                      <a:pt x="168" y="1417"/>
                    </a:cubicBezTo>
                    <a:cubicBezTo>
                      <a:pt x="263" y="1417"/>
                      <a:pt x="334" y="1334"/>
                      <a:pt x="334" y="1251"/>
                    </a:cubicBezTo>
                    <a:lnTo>
                      <a:pt x="334" y="167"/>
                    </a:lnTo>
                    <a:cubicBezTo>
                      <a:pt x="346" y="72"/>
                      <a:pt x="275" y="1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4"/>
              <p:cNvSpPr/>
              <p:nvPr/>
            </p:nvSpPr>
            <p:spPr>
              <a:xfrm>
                <a:off x="1781317" y="3391400"/>
                <a:ext cx="367255" cy="282364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8871" extrusionOk="0">
                    <a:moveTo>
                      <a:pt x="9728" y="2703"/>
                    </a:moveTo>
                    <a:cubicBezTo>
                      <a:pt x="10049" y="2703"/>
                      <a:pt x="10287" y="2917"/>
                      <a:pt x="10287" y="3167"/>
                    </a:cubicBezTo>
                    <a:lnTo>
                      <a:pt x="10287" y="3203"/>
                    </a:lnTo>
                    <a:cubicBezTo>
                      <a:pt x="10121" y="3120"/>
                      <a:pt x="9930" y="3096"/>
                      <a:pt x="9728" y="3096"/>
                    </a:cubicBezTo>
                    <a:cubicBezTo>
                      <a:pt x="9537" y="3096"/>
                      <a:pt x="9347" y="3143"/>
                      <a:pt x="9180" y="3203"/>
                    </a:cubicBezTo>
                    <a:lnTo>
                      <a:pt x="9180" y="3167"/>
                    </a:lnTo>
                    <a:cubicBezTo>
                      <a:pt x="9180" y="2917"/>
                      <a:pt x="9430" y="2703"/>
                      <a:pt x="9728" y="2703"/>
                    </a:cubicBezTo>
                    <a:close/>
                    <a:moveTo>
                      <a:pt x="9728" y="3405"/>
                    </a:moveTo>
                    <a:cubicBezTo>
                      <a:pt x="10347" y="3405"/>
                      <a:pt x="10835" y="3893"/>
                      <a:pt x="10835" y="4513"/>
                    </a:cubicBezTo>
                    <a:cubicBezTo>
                      <a:pt x="10835" y="4632"/>
                      <a:pt x="10811" y="4751"/>
                      <a:pt x="10775" y="4846"/>
                    </a:cubicBezTo>
                    <a:cubicBezTo>
                      <a:pt x="10299" y="4358"/>
                      <a:pt x="9454" y="4167"/>
                      <a:pt x="9406" y="4167"/>
                    </a:cubicBezTo>
                    <a:cubicBezTo>
                      <a:pt x="9392" y="4160"/>
                      <a:pt x="9377" y="4157"/>
                      <a:pt x="9362" y="4157"/>
                    </a:cubicBezTo>
                    <a:cubicBezTo>
                      <a:pt x="9325" y="4157"/>
                      <a:pt x="9285" y="4174"/>
                      <a:pt x="9251" y="4191"/>
                    </a:cubicBezTo>
                    <a:cubicBezTo>
                      <a:pt x="9216" y="4227"/>
                      <a:pt x="9192" y="4274"/>
                      <a:pt x="9192" y="4334"/>
                    </a:cubicBezTo>
                    <a:cubicBezTo>
                      <a:pt x="9192" y="4334"/>
                      <a:pt x="9180" y="4441"/>
                      <a:pt x="9061" y="4572"/>
                    </a:cubicBezTo>
                    <a:cubicBezTo>
                      <a:pt x="9001" y="4632"/>
                      <a:pt x="9001" y="4751"/>
                      <a:pt x="9061" y="4810"/>
                    </a:cubicBezTo>
                    <a:cubicBezTo>
                      <a:pt x="9091" y="4840"/>
                      <a:pt x="9135" y="4855"/>
                      <a:pt x="9180" y="4855"/>
                    </a:cubicBezTo>
                    <a:cubicBezTo>
                      <a:pt x="9225" y="4855"/>
                      <a:pt x="9269" y="4840"/>
                      <a:pt x="9299" y="4810"/>
                    </a:cubicBezTo>
                    <a:cubicBezTo>
                      <a:pt x="9394" y="4715"/>
                      <a:pt x="9454" y="4608"/>
                      <a:pt x="9478" y="4536"/>
                    </a:cubicBezTo>
                    <a:cubicBezTo>
                      <a:pt x="9763" y="4632"/>
                      <a:pt x="10359" y="4834"/>
                      <a:pt x="10621" y="5203"/>
                    </a:cubicBezTo>
                    <a:cubicBezTo>
                      <a:pt x="10561" y="5668"/>
                      <a:pt x="10192" y="5977"/>
                      <a:pt x="9728" y="5977"/>
                    </a:cubicBezTo>
                    <a:cubicBezTo>
                      <a:pt x="9251" y="5977"/>
                      <a:pt x="8870" y="5620"/>
                      <a:pt x="8823" y="5167"/>
                    </a:cubicBezTo>
                    <a:cubicBezTo>
                      <a:pt x="8823" y="5132"/>
                      <a:pt x="8811" y="5120"/>
                      <a:pt x="8799" y="5084"/>
                    </a:cubicBezTo>
                    <a:cubicBezTo>
                      <a:pt x="8692" y="4906"/>
                      <a:pt x="8632" y="4715"/>
                      <a:pt x="8632" y="4513"/>
                    </a:cubicBezTo>
                    <a:cubicBezTo>
                      <a:pt x="8632" y="3893"/>
                      <a:pt x="9120" y="3405"/>
                      <a:pt x="9728" y="3405"/>
                    </a:cubicBezTo>
                    <a:close/>
                    <a:moveTo>
                      <a:pt x="3048" y="3405"/>
                    </a:moveTo>
                    <a:lnTo>
                      <a:pt x="3048" y="4108"/>
                    </a:lnTo>
                    <a:cubicBezTo>
                      <a:pt x="3048" y="4227"/>
                      <a:pt x="3024" y="4334"/>
                      <a:pt x="2977" y="4429"/>
                    </a:cubicBezTo>
                    <a:lnTo>
                      <a:pt x="2882" y="4608"/>
                    </a:lnTo>
                    <a:cubicBezTo>
                      <a:pt x="2870" y="4644"/>
                      <a:pt x="2870" y="4655"/>
                      <a:pt x="2870" y="4691"/>
                    </a:cubicBezTo>
                    <a:lnTo>
                      <a:pt x="2870" y="5048"/>
                    </a:lnTo>
                    <a:cubicBezTo>
                      <a:pt x="2870" y="5298"/>
                      <a:pt x="2763" y="5537"/>
                      <a:pt x="2584" y="5703"/>
                    </a:cubicBezTo>
                    <a:cubicBezTo>
                      <a:pt x="2413" y="5885"/>
                      <a:pt x="2203" y="5981"/>
                      <a:pt x="1989" y="5981"/>
                    </a:cubicBezTo>
                    <a:cubicBezTo>
                      <a:pt x="1965" y="5981"/>
                      <a:pt x="1941" y="5979"/>
                      <a:pt x="1917" y="5977"/>
                    </a:cubicBezTo>
                    <a:cubicBezTo>
                      <a:pt x="1429" y="5965"/>
                      <a:pt x="1024" y="5537"/>
                      <a:pt x="1024" y="5013"/>
                    </a:cubicBezTo>
                    <a:lnTo>
                      <a:pt x="1024" y="4703"/>
                    </a:lnTo>
                    <a:cubicBezTo>
                      <a:pt x="1024" y="4667"/>
                      <a:pt x="1024" y="4644"/>
                      <a:pt x="1012" y="4632"/>
                    </a:cubicBezTo>
                    <a:lnTo>
                      <a:pt x="905" y="4417"/>
                    </a:lnTo>
                    <a:cubicBezTo>
                      <a:pt x="858" y="4346"/>
                      <a:pt x="846" y="4251"/>
                      <a:pt x="846" y="4167"/>
                    </a:cubicBezTo>
                    <a:lnTo>
                      <a:pt x="846" y="4144"/>
                    </a:lnTo>
                    <a:cubicBezTo>
                      <a:pt x="846" y="3751"/>
                      <a:pt x="1179" y="3405"/>
                      <a:pt x="1596" y="3405"/>
                    </a:cubicBezTo>
                    <a:close/>
                    <a:moveTo>
                      <a:pt x="5763" y="322"/>
                    </a:moveTo>
                    <a:cubicBezTo>
                      <a:pt x="6358" y="322"/>
                      <a:pt x="6870" y="536"/>
                      <a:pt x="7263" y="905"/>
                    </a:cubicBezTo>
                    <a:cubicBezTo>
                      <a:pt x="7668" y="1298"/>
                      <a:pt x="7882" y="1858"/>
                      <a:pt x="7942" y="2524"/>
                    </a:cubicBezTo>
                    <a:cubicBezTo>
                      <a:pt x="8085" y="4346"/>
                      <a:pt x="8227" y="5346"/>
                      <a:pt x="8287" y="5703"/>
                    </a:cubicBezTo>
                    <a:lnTo>
                      <a:pt x="8287" y="5715"/>
                    </a:lnTo>
                    <a:cubicBezTo>
                      <a:pt x="8108" y="5834"/>
                      <a:pt x="7763" y="6025"/>
                      <a:pt x="7215" y="6179"/>
                    </a:cubicBezTo>
                    <a:lnTo>
                      <a:pt x="6930" y="6060"/>
                    </a:lnTo>
                    <a:cubicBezTo>
                      <a:pt x="6858" y="6025"/>
                      <a:pt x="6811" y="5953"/>
                      <a:pt x="6811" y="5882"/>
                    </a:cubicBezTo>
                    <a:lnTo>
                      <a:pt x="6811" y="5298"/>
                    </a:lnTo>
                    <a:cubicBezTo>
                      <a:pt x="7370" y="4941"/>
                      <a:pt x="7727" y="4334"/>
                      <a:pt x="7727" y="3632"/>
                    </a:cubicBezTo>
                    <a:lnTo>
                      <a:pt x="7727" y="3322"/>
                    </a:lnTo>
                    <a:cubicBezTo>
                      <a:pt x="7727" y="3108"/>
                      <a:pt x="7632" y="2917"/>
                      <a:pt x="7489" y="2786"/>
                    </a:cubicBezTo>
                    <a:cubicBezTo>
                      <a:pt x="7144" y="2489"/>
                      <a:pt x="6370" y="1965"/>
                      <a:pt x="5025" y="1834"/>
                    </a:cubicBezTo>
                    <a:cubicBezTo>
                      <a:pt x="5015" y="1831"/>
                      <a:pt x="5005" y="1830"/>
                      <a:pt x="4995" y="1830"/>
                    </a:cubicBezTo>
                    <a:cubicBezTo>
                      <a:pt x="4920" y="1830"/>
                      <a:pt x="4846" y="1903"/>
                      <a:pt x="4846" y="1977"/>
                    </a:cubicBezTo>
                    <a:cubicBezTo>
                      <a:pt x="4834" y="2072"/>
                      <a:pt x="4906" y="2155"/>
                      <a:pt x="5001" y="2155"/>
                    </a:cubicBezTo>
                    <a:cubicBezTo>
                      <a:pt x="6251" y="2274"/>
                      <a:pt x="6954" y="2750"/>
                      <a:pt x="7263" y="3024"/>
                    </a:cubicBezTo>
                    <a:cubicBezTo>
                      <a:pt x="7335" y="3096"/>
                      <a:pt x="7382" y="3179"/>
                      <a:pt x="7382" y="3298"/>
                    </a:cubicBezTo>
                    <a:lnTo>
                      <a:pt x="7382" y="3620"/>
                    </a:lnTo>
                    <a:cubicBezTo>
                      <a:pt x="7382" y="4525"/>
                      <a:pt x="6632" y="5251"/>
                      <a:pt x="5739" y="5251"/>
                    </a:cubicBezTo>
                    <a:cubicBezTo>
                      <a:pt x="4846" y="5251"/>
                      <a:pt x="4108" y="4513"/>
                      <a:pt x="4108" y="3620"/>
                    </a:cubicBezTo>
                    <a:lnTo>
                      <a:pt x="4108" y="3465"/>
                    </a:lnTo>
                    <a:cubicBezTo>
                      <a:pt x="4108" y="3405"/>
                      <a:pt x="4132" y="3346"/>
                      <a:pt x="4191" y="3298"/>
                    </a:cubicBezTo>
                    <a:cubicBezTo>
                      <a:pt x="4406" y="3179"/>
                      <a:pt x="4691" y="2965"/>
                      <a:pt x="4822" y="2572"/>
                    </a:cubicBezTo>
                    <a:cubicBezTo>
                      <a:pt x="4846" y="2489"/>
                      <a:pt x="4810" y="2393"/>
                      <a:pt x="4715" y="2369"/>
                    </a:cubicBezTo>
                    <a:cubicBezTo>
                      <a:pt x="4696" y="2361"/>
                      <a:pt x="4676" y="2357"/>
                      <a:pt x="4657" y="2357"/>
                    </a:cubicBezTo>
                    <a:cubicBezTo>
                      <a:pt x="4592" y="2357"/>
                      <a:pt x="4531" y="2401"/>
                      <a:pt x="4513" y="2465"/>
                    </a:cubicBezTo>
                    <a:cubicBezTo>
                      <a:pt x="4417" y="2750"/>
                      <a:pt x="4191" y="2917"/>
                      <a:pt x="4048" y="3024"/>
                    </a:cubicBezTo>
                    <a:cubicBezTo>
                      <a:pt x="3882" y="3108"/>
                      <a:pt x="3775" y="3286"/>
                      <a:pt x="3775" y="3465"/>
                    </a:cubicBezTo>
                    <a:lnTo>
                      <a:pt x="3775" y="3620"/>
                    </a:lnTo>
                    <a:cubicBezTo>
                      <a:pt x="3775" y="4310"/>
                      <a:pt x="4132" y="4929"/>
                      <a:pt x="4691" y="5287"/>
                    </a:cubicBezTo>
                    <a:lnTo>
                      <a:pt x="4691" y="5858"/>
                    </a:lnTo>
                    <a:cubicBezTo>
                      <a:pt x="4691" y="5941"/>
                      <a:pt x="4644" y="6013"/>
                      <a:pt x="4572" y="6037"/>
                    </a:cubicBezTo>
                    <a:lnTo>
                      <a:pt x="4287" y="6156"/>
                    </a:lnTo>
                    <a:cubicBezTo>
                      <a:pt x="3739" y="6013"/>
                      <a:pt x="3394" y="5822"/>
                      <a:pt x="3227" y="5715"/>
                    </a:cubicBezTo>
                    <a:lnTo>
                      <a:pt x="3227" y="5703"/>
                    </a:lnTo>
                    <a:cubicBezTo>
                      <a:pt x="3286" y="5346"/>
                      <a:pt x="3441" y="4346"/>
                      <a:pt x="3572" y="2524"/>
                    </a:cubicBezTo>
                    <a:cubicBezTo>
                      <a:pt x="3620" y="1858"/>
                      <a:pt x="3858" y="1310"/>
                      <a:pt x="4251" y="905"/>
                    </a:cubicBezTo>
                    <a:cubicBezTo>
                      <a:pt x="4644" y="524"/>
                      <a:pt x="5168" y="322"/>
                      <a:pt x="5763" y="322"/>
                    </a:cubicBezTo>
                    <a:close/>
                    <a:moveTo>
                      <a:pt x="2917" y="5870"/>
                    </a:moveTo>
                    <a:cubicBezTo>
                      <a:pt x="2941" y="5929"/>
                      <a:pt x="2989" y="5977"/>
                      <a:pt x="3036" y="6013"/>
                    </a:cubicBezTo>
                    <a:cubicBezTo>
                      <a:pt x="3167" y="6096"/>
                      <a:pt x="3417" y="6251"/>
                      <a:pt x="3810" y="6382"/>
                    </a:cubicBezTo>
                    <a:lnTo>
                      <a:pt x="3334" y="6596"/>
                    </a:lnTo>
                    <a:lnTo>
                      <a:pt x="2798" y="6441"/>
                    </a:lnTo>
                    <a:cubicBezTo>
                      <a:pt x="2667" y="6394"/>
                      <a:pt x="2667" y="6382"/>
                      <a:pt x="2667" y="6358"/>
                    </a:cubicBezTo>
                    <a:lnTo>
                      <a:pt x="2667" y="6120"/>
                    </a:lnTo>
                    <a:cubicBezTo>
                      <a:pt x="2727" y="6072"/>
                      <a:pt x="2763" y="6025"/>
                      <a:pt x="2822" y="5977"/>
                    </a:cubicBezTo>
                    <a:cubicBezTo>
                      <a:pt x="2858" y="5953"/>
                      <a:pt x="2882" y="5906"/>
                      <a:pt x="2917" y="5870"/>
                    </a:cubicBezTo>
                    <a:close/>
                    <a:moveTo>
                      <a:pt x="8620" y="5620"/>
                    </a:moveTo>
                    <a:cubicBezTo>
                      <a:pt x="8704" y="5822"/>
                      <a:pt x="8859" y="5977"/>
                      <a:pt x="9037" y="6096"/>
                    </a:cubicBezTo>
                    <a:lnTo>
                      <a:pt x="9037" y="6453"/>
                    </a:lnTo>
                    <a:lnTo>
                      <a:pt x="9013" y="6453"/>
                    </a:lnTo>
                    <a:lnTo>
                      <a:pt x="8478" y="6739"/>
                    </a:lnTo>
                    <a:cubicBezTo>
                      <a:pt x="8478" y="6739"/>
                      <a:pt x="8466" y="6739"/>
                      <a:pt x="8466" y="6727"/>
                    </a:cubicBezTo>
                    <a:lnTo>
                      <a:pt x="7692" y="6382"/>
                    </a:lnTo>
                    <a:cubicBezTo>
                      <a:pt x="8061" y="6251"/>
                      <a:pt x="8335" y="6096"/>
                      <a:pt x="8466" y="6013"/>
                    </a:cubicBezTo>
                    <a:cubicBezTo>
                      <a:pt x="8585" y="5941"/>
                      <a:pt x="8644" y="5798"/>
                      <a:pt x="8620" y="5656"/>
                    </a:cubicBezTo>
                    <a:lnTo>
                      <a:pt x="8620" y="5620"/>
                    </a:lnTo>
                    <a:close/>
                    <a:moveTo>
                      <a:pt x="2322" y="6263"/>
                    </a:moveTo>
                    <a:lnTo>
                      <a:pt x="2322" y="6334"/>
                    </a:lnTo>
                    <a:cubicBezTo>
                      <a:pt x="2322" y="6370"/>
                      <a:pt x="2322" y="6418"/>
                      <a:pt x="2334" y="6441"/>
                    </a:cubicBezTo>
                    <a:lnTo>
                      <a:pt x="1929" y="6834"/>
                    </a:lnTo>
                    <a:lnTo>
                      <a:pt x="1548" y="6441"/>
                    </a:lnTo>
                    <a:cubicBezTo>
                      <a:pt x="1560" y="6418"/>
                      <a:pt x="1560" y="6382"/>
                      <a:pt x="1560" y="6334"/>
                    </a:cubicBezTo>
                    <a:lnTo>
                      <a:pt x="1560" y="6263"/>
                    </a:lnTo>
                    <a:cubicBezTo>
                      <a:pt x="1667" y="6299"/>
                      <a:pt x="1786" y="6322"/>
                      <a:pt x="1905" y="6322"/>
                    </a:cubicBezTo>
                    <a:lnTo>
                      <a:pt x="1953" y="6322"/>
                    </a:lnTo>
                    <a:cubicBezTo>
                      <a:pt x="2084" y="6322"/>
                      <a:pt x="2203" y="6310"/>
                      <a:pt x="2322" y="6263"/>
                    </a:cubicBezTo>
                    <a:close/>
                    <a:moveTo>
                      <a:pt x="10109" y="6275"/>
                    </a:moveTo>
                    <a:lnTo>
                      <a:pt x="10109" y="6453"/>
                    </a:lnTo>
                    <a:cubicBezTo>
                      <a:pt x="10109" y="6513"/>
                      <a:pt x="10121" y="6572"/>
                      <a:pt x="10144" y="6620"/>
                    </a:cubicBezTo>
                    <a:lnTo>
                      <a:pt x="10002" y="6775"/>
                    </a:lnTo>
                    <a:cubicBezTo>
                      <a:pt x="9924" y="6840"/>
                      <a:pt x="9832" y="6873"/>
                      <a:pt x="9740" y="6873"/>
                    </a:cubicBezTo>
                    <a:cubicBezTo>
                      <a:pt x="9647" y="6873"/>
                      <a:pt x="9555" y="6840"/>
                      <a:pt x="9478" y="6775"/>
                    </a:cubicBezTo>
                    <a:lnTo>
                      <a:pt x="9311" y="6620"/>
                    </a:lnTo>
                    <a:cubicBezTo>
                      <a:pt x="9347" y="6572"/>
                      <a:pt x="9359" y="6513"/>
                      <a:pt x="9359" y="6453"/>
                    </a:cubicBezTo>
                    <a:lnTo>
                      <a:pt x="9359" y="6275"/>
                    </a:lnTo>
                    <a:cubicBezTo>
                      <a:pt x="9478" y="6310"/>
                      <a:pt x="9597" y="6334"/>
                      <a:pt x="9728" y="6334"/>
                    </a:cubicBezTo>
                    <a:cubicBezTo>
                      <a:pt x="9859" y="6334"/>
                      <a:pt x="9978" y="6322"/>
                      <a:pt x="10109" y="6275"/>
                    </a:cubicBezTo>
                    <a:close/>
                    <a:moveTo>
                      <a:pt x="6501" y="5477"/>
                    </a:moveTo>
                    <a:lnTo>
                      <a:pt x="6501" y="5882"/>
                    </a:lnTo>
                    <a:cubicBezTo>
                      <a:pt x="6501" y="6084"/>
                      <a:pt x="6620" y="6275"/>
                      <a:pt x="6811" y="6370"/>
                    </a:cubicBezTo>
                    <a:lnTo>
                      <a:pt x="7073" y="6477"/>
                    </a:lnTo>
                    <a:cubicBezTo>
                      <a:pt x="6799" y="6953"/>
                      <a:pt x="6299" y="7263"/>
                      <a:pt x="5739" y="7263"/>
                    </a:cubicBezTo>
                    <a:cubicBezTo>
                      <a:pt x="5191" y="7263"/>
                      <a:pt x="4691" y="6953"/>
                      <a:pt x="4453" y="6477"/>
                    </a:cubicBezTo>
                    <a:lnTo>
                      <a:pt x="4703" y="6370"/>
                    </a:lnTo>
                    <a:cubicBezTo>
                      <a:pt x="4894" y="6275"/>
                      <a:pt x="5013" y="6084"/>
                      <a:pt x="5013" y="5882"/>
                    </a:cubicBezTo>
                    <a:lnTo>
                      <a:pt x="5013" y="5477"/>
                    </a:lnTo>
                    <a:cubicBezTo>
                      <a:pt x="5239" y="5560"/>
                      <a:pt x="5489" y="5620"/>
                      <a:pt x="5763" y="5620"/>
                    </a:cubicBezTo>
                    <a:cubicBezTo>
                      <a:pt x="6025" y="5620"/>
                      <a:pt x="6263" y="5584"/>
                      <a:pt x="6501" y="5477"/>
                    </a:cubicBezTo>
                    <a:close/>
                    <a:moveTo>
                      <a:pt x="5763" y="0"/>
                    </a:moveTo>
                    <a:cubicBezTo>
                      <a:pt x="5072" y="0"/>
                      <a:pt x="4465" y="238"/>
                      <a:pt x="4013" y="679"/>
                    </a:cubicBezTo>
                    <a:cubicBezTo>
                      <a:pt x="3560" y="1131"/>
                      <a:pt x="3286" y="1774"/>
                      <a:pt x="3239" y="2512"/>
                    </a:cubicBezTo>
                    <a:cubicBezTo>
                      <a:pt x="3227" y="2703"/>
                      <a:pt x="3215" y="2905"/>
                      <a:pt x="3203" y="3084"/>
                    </a:cubicBezTo>
                    <a:lnTo>
                      <a:pt x="1608" y="3084"/>
                    </a:lnTo>
                    <a:cubicBezTo>
                      <a:pt x="1012" y="3084"/>
                      <a:pt x="536" y="3560"/>
                      <a:pt x="536" y="4155"/>
                    </a:cubicBezTo>
                    <a:lnTo>
                      <a:pt x="536" y="4167"/>
                    </a:lnTo>
                    <a:cubicBezTo>
                      <a:pt x="536" y="4298"/>
                      <a:pt x="560" y="4453"/>
                      <a:pt x="619" y="4572"/>
                    </a:cubicBezTo>
                    <a:lnTo>
                      <a:pt x="715" y="4751"/>
                    </a:lnTo>
                    <a:lnTo>
                      <a:pt x="715" y="5025"/>
                    </a:lnTo>
                    <a:cubicBezTo>
                      <a:pt x="715" y="5465"/>
                      <a:pt x="941" y="5858"/>
                      <a:pt x="1262" y="6096"/>
                    </a:cubicBezTo>
                    <a:lnTo>
                      <a:pt x="1262" y="6334"/>
                    </a:lnTo>
                    <a:cubicBezTo>
                      <a:pt x="1262" y="6370"/>
                      <a:pt x="1250" y="6394"/>
                      <a:pt x="1215" y="6418"/>
                    </a:cubicBezTo>
                    <a:lnTo>
                      <a:pt x="524" y="6608"/>
                    </a:lnTo>
                    <a:cubicBezTo>
                      <a:pt x="226" y="6691"/>
                      <a:pt x="0" y="6977"/>
                      <a:pt x="0" y="7287"/>
                    </a:cubicBezTo>
                    <a:lnTo>
                      <a:pt x="0" y="8692"/>
                    </a:lnTo>
                    <a:cubicBezTo>
                      <a:pt x="0" y="8775"/>
                      <a:pt x="72" y="8858"/>
                      <a:pt x="167" y="8858"/>
                    </a:cubicBezTo>
                    <a:cubicBezTo>
                      <a:pt x="250" y="8858"/>
                      <a:pt x="322" y="8775"/>
                      <a:pt x="322" y="8692"/>
                    </a:cubicBezTo>
                    <a:lnTo>
                      <a:pt x="322" y="7287"/>
                    </a:lnTo>
                    <a:cubicBezTo>
                      <a:pt x="322" y="7132"/>
                      <a:pt x="441" y="6977"/>
                      <a:pt x="596" y="6930"/>
                    </a:cubicBezTo>
                    <a:lnTo>
                      <a:pt x="1298" y="6739"/>
                    </a:lnTo>
                    <a:cubicBezTo>
                      <a:pt x="1322" y="6739"/>
                      <a:pt x="1334" y="6727"/>
                      <a:pt x="1369" y="6715"/>
                    </a:cubicBezTo>
                    <a:lnTo>
                      <a:pt x="1798" y="7144"/>
                    </a:lnTo>
                    <a:lnTo>
                      <a:pt x="1798" y="8704"/>
                    </a:lnTo>
                    <a:cubicBezTo>
                      <a:pt x="1798" y="8799"/>
                      <a:pt x="1870" y="8870"/>
                      <a:pt x="1965" y="8870"/>
                    </a:cubicBezTo>
                    <a:cubicBezTo>
                      <a:pt x="2048" y="8870"/>
                      <a:pt x="2131" y="8799"/>
                      <a:pt x="2131" y="8704"/>
                    </a:cubicBezTo>
                    <a:lnTo>
                      <a:pt x="2131" y="7144"/>
                    </a:lnTo>
                    <a:lnTo>
                      <a:pt x="2560" y="6715"/>
                    </a:lnTo>
                    <a:cubicBezTo>
                      <a:pt x="2620" y="6739"/>
                      <a:pt x="2679" y="6751"/>
                      <a:pt x="2727" y="6775"/>
                    </a:cubicBezTo>
                    <a:lnTo>
                      <a:pt x="2905" y="6811"/>
                    </a:lnTo>
                    <a:cubicBezTo>
                      <a:pt x="2667" y="6977"/>
                      <a:pt x="2524" y="7251"/>
                      <a:pt x="2524" y="7549"/>
                    </a:cubicBezTo>
                    <a:lnTo>
                      <a:pt x="2524" y="8704"/>
                    </a:lnTo>
                    <a:cubicBezTo>
                      <a:pt x="2524" y="8799"/>
                      <a:pt x="2608" y="8870"/>
                      <a:pt x="2691" y="8870"/>
                    </a:cubicBezTo>
                    <a:cubicBezTo>
                      <a:pt x="2786" y="8870"/>
                      <a:pt x="2858" y="8799"/>
                      <a:pt x="2858" y="8704"/>
                    </a:cubicBezTo>
                    <a:lnTo>
                      <a:pt x="2858" y="7549"/>
                    </a:lnTo>
                    <a:cubicBezTo>
                      <a:pt x="2858" y="7322"/>
                      <a:pt x="2989" y="7132"/>
                      <a:pt x="3179" y="7037"/>
                    </a:cubicBezTo>
                    <a:lnTo>
                      <a:pt x="4156" y="6608"/>
                    </a:lnTo>
                    <a:cubicBezTo>
                      <a:pt x="4453" y="7215"/>
                      <a:pt x="5072" y="7608"/>
                      <a:pt x="5763" y="7608"/>
                    </a:cubicBezTo>
                    <a:cubicBezTo>
                      <a:pt x="6442" y="7608"/>
                      <a:pt x="7073" y="7215"/>
                      <a:pt x="7370" y="6608"/>
                    </a:cubicBezTo>
                    <a:lnTo>
                      <a:pt x="8335" y="7037"/>
                    </a:lnTo>
                    <a:cubicBezTo>
                      <a:pt x="8537" y="7132"/>
                      <a:pt x="8656" y="7322"/>
                      <a:pt x="8656" y="7549"/>
                    </a:cubicBezTo>
                    <a:lnTo>
                      <a:pt x="8656" y="8704"/>
                    </a:lnTo>
                    <a:cubicBezTo>
                      <a:pt x="8656" y="8799"/>
                      <a:pt x="8739" y="8870"/>
                      <a:pt x="8823" y="8870"/>
                    </a:cubicBezTo>
                    <a:cubicBezTo>
                      <a:pt x="8918" y="8870"/>
                      <a:pt x="8989" y="8799"/>
                      <a:pt x="8989" y="8704"/>
                    </a:cubicBezTo>
                    <a:lnTo>
                      <a:pt x="8989" y="7549"/>
                    </a:lnTo>
                    <a:cubicBezTo>
                      <a:pt x="8989" y="7322"/>
                      <a:pt x="8918" y="7132"/>
                      <a:pt x="8775" y="6965"/>
                    </a:cubicBezTo>
                    <a:lnTo>
                      <a:pt x="9049" y="6834"/>
                    </a:lnTo>
                    <a:lnTo>
                      <a:pt x="9240" y="7025"/>
                    </a:lnTo>
                    <a:cubicBezTo>
                      <a:pt x="9370" y="7156"/>
                      <a:pt x="9549" y="7215"/>
                      <a:pt x="9728" y="7215"/>
                    </a:cubicBezTo>
                    <a:cubicBezTo>
                      <a:pt x="9906" y="7215"/>
                      <a:pt x="10085" y="7156"/>
                      <a:pt x="10228" y="7025"/>
                    </a:cubicBezTo>
                    <a:lnTo>
                      <a:pt x="10418" y="6834"/>
                    </a:lnTo>
                    <a:lnTo>
                      <a:pt x="10978" y="7108"/>
                    </a:lnTo>
                    <a:cubicBezTo>
                      <a:pt x="11121" y="7168"/>
                      <a:pt x="11192" y="7311"/>
                      <a:pt x="11192" y="7442"/>
                    </a:cubicBezTo>
                    <a:lnTo>
                      <a:pt x="11192" y="8692"/>
                    </a:lnTo>
                    <a:cubicBezTo>
                      <a:pt x="11192" y="8775"/>
                      <a:pt x="11264" y="8858"/>
                      <a:pt x="11359" y="8858"/>
                    </a:cubicBezTo>
                    <a:cubicBezTo>
                      <a:pt x="11442" y="8858"/>
                      <a:pt x="11514" y="8775"/>
                      <a:pt x="11514" y="8692"/>
                    </a:cubicBezTo>
                    <a:lnTo>
                      <a:pt x="11514" y="7442"/>
                    </a:lnTo>
                    <a:cubicBezTo>
                      <a:pt x="11537" y="7168"/>
                      <a:pt x="11383" y="6930"/>
                      <a:pt x="11145" y="6799"/>
                    </a:cubicBezTo>
                    <a:lnTo>
                      <a:pt x="10466" y="6453"/>
                    </a:lnTo>
                    <a:lnTo>
                      <a:pt x="10466" y="6441"/>
                    </a:lnTo>
                    <a:lnTo>
                      <a:pt x="10466" y="6096"/>
                    </a:lnTo>
                    <a:cubicBezTo>
                      <a:pt x="10740" y="5906"/>
                      <a:pt x="10942" y="5596"/>
                      <a:pt x="11002" y="5239"/>
                    </a:cubicBezTo>
                    <a:cubicBezTo>
                      <a:pt x="11133" y="5013"/>
                      <a:pt x="11192" y="4775"/>
                      <a:pt x="11192" y="4525"/>
                    </a:cubicBezTo>
                    <a:cubicBezTo>
                      <a:pt x="11192" y="4048"/>
                      <a:pt x="10966" y="3632"/>
                      <a:pt x="10609" y="3382"/>
                    </a:cubicBezTo>
                    <a:cubicBezTo>
                      <a:pt x="10621" y="3298"/>
                      <a:pt x="10644" y="3239"/>
                      <a:pt x="10644" y="3167"/>
                    </a:cubicBezTo>
                    <a:cubicBezTo>
                      <a:pt x="10644" y="2727"/>
                      <a:pt x="10240" y="2369"/>
                      <a:pt x="9751" y="2369"/>
                    </a:cubicBezTo>
                    <a:cubicBezTo>
                      <a:pt x="9251" y="2369"/>
                      <a:pt x="8859" y="2727"/>
                      <a:pt x="8859" y="3167"/>
                    </a:cubicBezTo>
                    <a:cubicBezTo>
                      <a:pt x="8859" y="3239"/>
                      <a:pt x="8870" y="3322"/>
                      <a:pt x="8882" y="3382"/>
                    </a:cubicBezTo>
                    <a:cubicBezTo>
                      <a:pt x="8680" y="3536"/>
                      <a:pt x="8513" y="3751"/>
                      <a:pt x="8406" y="3989"/>
                    </a:cubicBezTo>
                    <a:cubicBezTo>
                      <a:pt x="8358" y="3572"/>
                      <a:pt x="8323" y="3084"/>
                      <a:pt x="8275" y="2512"/>
                    </a:cubicBezTo>
                    <a:cubicBezTo>
                      <a:pt x="8216" y="1774"/>
                      <a:pt x="7942" y="1131"/>
                      <a:pt x="7501" y="679"/>
                    </a:cubicBezTo>
                    <a:cubicBezTo>
                      <a:pt x="7049" y="238"/>
                      <a:pt x="6442" y="0"/>
                      <a:pt x="5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4"/>
              <p:cNvSpPr/>
              <p:nvPr/>
            </p:nvSpPr>
            <p:spPr>
              <a:xfrm>
                <a:off x="2114800" y="3635440"/>
                <a:ext cx="11045" cy="37941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192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025"/>
                    </a:lnTo>
                    <a:cubicBezTo>
                      <a:pt x="1" y="1108"/>
                      <a:pt x="72" y="1191"/>
                      <a:pt x="167" y="1191"/>
                    </a:cubicBezTo>
                    <a:cubicBezTo>
                      <a:pt x="251" y="1191"/>
                      <a:pt x="322" y="1108"/>
                      <a:pt x="322" y="1025"/>
                    </a:cubicBezTo>
                    <a:lnTo>
                      <a:pt x="322" y="156"/>
                    </a:lnTo>
                    <a:cubicBezTo>
                      <a:pt x="346" y="72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1" name="Google Shape;701;p54"/>
            <p:cNvSpPr/>
            <p:nvPr/>
          </p:nvSpPr>
          <p:spPr>
            <a:xfrm>
              <a:off x="3772478" y="2250238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" name="Google Shape;702;p54"/>
          <p:cNvSpPr txBox="1"/>
          <p:nvPr/>
        </p:nvSpPr>
        <p:spPr>
          <a:xfrm>
            <a:off x="3557650" y="2295570"/>
            <a:ext cx="1014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goal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3" name="Google Shape;703;p54"/>
          <p:cNvSpPr txBox="1"/>
          <p:nvPr/>
        </p:nvSpPr>
        <p:spPr>
          <a:xfrm>
            <a:off x="3122625" y="2706960"/>
            <a:ext cx="1449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Saturn has several rings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4" name="Google Shape;704;p54"/>
          <p:cNvSpPr txBox="1"/>
          <p:nvPr/>
        </p:nvSpPr>
        <p:spPr>
          <a:xfrm>
            <a:off x="5592200" y="1318647"/>
            <a:ext cx="1655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1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5" name="Google Shape;705;p54"/>
          <p:cNvSpPr txBox="1"/>
          <p:nvPr/>
        </p:nvSpPr>
        <p:spPr>
          <a:xfrm>
            <a:off x="5542250" y="1730054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Venus has a beautiful name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6" name="Google Shape;706;p54"/>
          <p:cNvSpPr txBox="1"/>
          <p:nvPr/>
        </p:nvSpPr>
        <p:spPr>
          <a:xfrm>
            <a:off x="5592500" y="3083332"/>
            <a:ext cx="1655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2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7" name="Google Shape;707;p54"/>
          <p:cNvSpPr txBox="1"/>
          <p:nvPr/>
        </p:nvSpPr>
        <p:spPr>
          <a:xfrm>
            <a:off x="5542250" y="3494749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Earth is where we live on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cxnSp>
        <p:nvCxnSpPr>
          <p:cNvPr id="708" name="Google Shape;708;p54"/>
          <p:cNvCxnSpPr/>
          <p:nvPr/>
        </p:nvCxnSpPr>
        <p:spPr>
          <a:xfrm>
            <a:off x="4807675" y="1509538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54"/>
          <p:cNvCxnSpPr/>
          <p:nvPr/>
        </p:nvCxnSpPr>
        <p:spPr>
          <a:xfrm>
            <a:off x="4807675" y="3270325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54"/>
          <p:cNvCxnSpPr/>
          <p:nvPr/>
        </p:nvCxnSpPr>
        <p:spPr>
          <a:xfrm>
            <a:off x="4807675" y="1511325"/>
            <a:ext cx="0" cy="172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54"/>
          <p:cNvCxnSpPr/>
          <p:nvPr/>
        </p:nvCxnSpPr>
        <p:spPr>
          <a:xfrm>
            <a:off x="7149800" y="1505525"/>
            <a:ext cx="198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54"/>
          <p:cNvCxnSpPr/>
          <p:nvPr/>
        </p:nvCxnSpPr>
        <p:spPr>
          <a:xfrm>
            <a:off x="7187648" y="3270334"/>
            <a:ext cx="202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13" name="Google Shape;713;p54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714" name="Google Shape;714;p54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54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54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2" name="Picture 5">
            <a:extLst>
              <a:ext uri="{FF2B5EF4-FFF2-40B4-BE49-F238E27FC236}">
                <a16:creationId xmlns:a16="http://schemas.microsoft.com/office/drawing/2014/main" id="{E99A8EE1-D3F5-C3CC-1DCC-5DFFE569F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713" y="912119"/>
            <a:ext cx="2797556" cy="186448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3" name="Picture 7">
            <a:extLst>
              <a:ext uri="{FF2B5EF4-FFF2-40B4-BE49-F238E27FC236}">
                <a16:creationId xmlns:a16="http://schemas.microsoft.com/office/drawing/2014/main" id="{02F0A1F8-CD3B-61CD-ED0F-A23F11724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79" y="980894"/>
            <a:ext cx="2808097" cy="18710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F4D7049-93EA-4A97-C21D-E96AF0A78AD5}"/>
              </a:ext>
            </a:extLst>
          </p:cNvPr>
          <p:cNvSpPr txBox="1"/>
          <p:nvPr/>
        </p:nvSpPr>
        <p:spPr>
          <a:xfrm>
            <a:off x="3698487" y="2956889"/>
            <a:ext cx="4785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존재하는 도로는 급격한 도시화로 인해 단기간에 빠르고 복잡하게 만들어졌으며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차량 또한 급격하게 늘어남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A0DF93-ECA7-447F-8D04-AA0AD391813C}"/>
              </a:ext>
            </a:extLst>
          </p:cNvPr>
          <p:cNvSpPr txBox="1"/>
          <p:nvPr/>
        </p:nvSpPr>
        <p:spPr>
          <a:xfrm>
            <a:off x="3638985" y="3642039"/>
            <a:ext cx="4785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이에 따라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눈에 띄는 증가율은 보이지 않은 채 꾸준히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유지중이나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점점 상승할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55616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4"/>
          <p:cNvSpPr txBox="1">
            <a:spLocks noGrp="1"/>
          </p:cNvSpPr>
          <p:nvPr>
            <p:ph type="title"/>
          </p:nvPr>
        </p:nvSpPr>
        <p:spPr>
          <a:xfrm>
            <a:off x="50582" y="2184596"/>
            <a:ext cx="2781572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도로 파손 분석 및 예측 모델 생성</a:t>
            </a:r>
            <a:endParaRPr sz="2800" dirty="0"/>
          </a:p>
        </p:txBody>
      </p:sp>
      <p:pic>
        <p:nvPicPr>
          <p:cNvPr id="691" name="Google Shape;691;p54"/>
          <p:cNvPicPr preferRelativeResize="0"/>
          <p:nvPr/>
        </p:nvPicPr>
        <p:blipFill rotWithShape="1">
          <a:blip r:embed="rId3">
            <a:alphaModFix/>
          </a:blip>
          <a:srcRect l="19562" r="31651"/>
          <a:stretch/>
        </p:blipFill>
        <p:spPr>
          <a:xfrm>
            <a:off x="4574307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2895875" y="766500"/>
            <a:ext cx="6271800" cy="3610500"/>
          </a:xfrm>
          <a:prstGeom prst="rect">
            <a:avLst/>
          </a:prstGeom>
          <a:solidFill>
            <a:schemeClr val="tx2"/>
          </a:solidFill>
          <a:ln w="762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93" name="Google Shape;693;p54"/>
          <p:cNvGrpSpPr/>
          <p:nvPr/>
        </p:nvGrpSpPr>
        <p:grpSpPr>
          <a:xfrm>
            <a:off x="4002778" y="1802453"/>
            <a:ext cx="482700" cy="482700"/>
            <a:chOff x="3772478" y="2250238"/>
            <a:chExt cx="482700" cy="482700"/>
          </a:xfrm>
        </p:grpSpPr>
        <p:grpSp>
          <p:nvGrpSpPr>
            <p:cNvPr id="694" name="Google Shape;694;p54"/>
            <p:cNvGrpSpPr/>
            <p:nvPr/>
          </p:nvGrpSpPr>
          <p:grpSpPr>
            <a:xfrm>
              <a:off x="3830192" y="2350400"/>
              <a:ext cx="367255" cy="282364"/>
              <a:chOff x="1781317" y="3391400"/>
              <a:chExt cx="367255" cy="282364"/>
            </a:xfrm>
          </p:grpSpPr>
          <p:sp>
            <p:nvSpPr>
              <p:cNvPr id="695" name="Google Shape;695;p54"/>
              <p:cNvSpPr/>
              <p:nvPr/>
            </p:nvSpPr>
            <p:spPr>
              <a:xfrm>
                <a:off x="1901061" y="3639610"/>
                <a:ext cx="11013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1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894"/>
                    </a:lnTo>
                    <a:cubicBezTo>
                      <a:pt x="1" y="977"/>
                      <a:pt x="72" y="1060"/>
                      <a:pt x="167" y="1060"/>
                    </a:cubicBezTo>
                    <a:cubicBezTo>
                      <a:pt x="251" y="1060"/>
                      <a:pt x="334" y="977"/>
                      <a:pt x="334" y="894"/>
                    </a:cubicBezTo>
                    <a:lnTo>
                      <a:pt x="334" y="167"/>
                    </a:lnTo>
                    <a:cubicBezTo>
                      <a:pt x="346" y="72"/>
                      <a:pt x="274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4"/>
              <p:cNvSpPr/>
              <p:nvPr/>
            </p:nvSpPr>
            <p:spPr>
              <a:xfrm>
                <a:off x="2016668" y="3639610"/>
                <a:ext cx="10631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61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lnTo>
                      <a:pt x="0" y="894"/>
                    </a:lnTo>
                    <a:cubicBezTo>
                      <a:pt x="0" y="977"/>
                      <a:pt x="71" y="1060"/>
                      <a:pt x="167" y="1060"/>
                    </a:cubicBezTo>
                    <a:cubicBezTo>
                      <a:pt x="250" y="1060"/>
                      <a:pt x="333" y="977"/>
                      <a:pt x="333" y="894"/>
                    </a:cubicBezTo>
                    <a:lnTo>
                      <a:pt x="333" y="167"/>
                    </a:lnTo>
                    <a:cubicBezTo>
                      <a:pt x="333" y="72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4"/>
              <p:cNvSpPr/>
              <p:nvPr/>
            </p:nvSpPr>
            <p:spPr>
              <a:xfrm>
                <a:off x="1820340" y="3518720"/>
                <a:ext cx="46281" cy="1632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13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7"/>
                    </a:cubicBezTo>
                    <a:cubicBezTo>
                      <a:pt x="1" y="251"/>
                      <a:pt x="84" y="334"/>
                      <a:pt x="167" y="334"/>
                    </a:cubicBezTo>
                    <a:cubicBezTo>
                      <a:pt x="370" y="334"/>
                      <a:pt x="917" y="358"/>
                      <a:pt x="1179" y="489"/>
                    </a:cubicBezTo>
                    <a:cubicBezTo>
                      <a:pt x="1215" y="513"/>
                      <a:pt x="1227" y="513"/>
                      <a:pt x="1263" y="513"/>
                    </a:cubicBezTo>
                    <a:cubicBezTo>
                      <a:pt x="1310" y="513"/>
                      <a:pt x="1382" y="477"/>
                      <a:pt x="1406" y="417"/>
                    </a:cubicBezTo>
                    <a:cubicBezTo>
                      <a:pt x="1453" y="346"/>
                      <a:pt x="1417" y="239"/>
                      <a:pt x="1334" y="191"/>
                    </a:cubicBezTo>
                    <a:cubicBezTo>
                      <a:pt x="941" y="1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>
                <a:off x="1802898" y="3628247"/>
                <a:ext cx="11045" cy="4513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418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1251"/>
                    </a:lnTo>
                    <a:cubicBezTo>
                      <a:pt x="1" y="1334"/>
                      <a:pt x="72" y="1417"/>
                      <a:pt x="168" y="1417"/>
                    </a:cubicBezTo>
                    <a:cubicBezTo>
                      <a:pt x="263" y="1417"/>
                      <a:pt x="334" y="1334"/>
                      <a:pt x="334" y="1251"/>
                    </a:cubicBezTo>
                    <a:lnTo>
                      <a:pt x="334" y="167"/>
                    </a:lnTo>
                    <a:cubicBezTo>
                      <a:pt x="346" y="72"/>
                      <a:pt x="275" y="1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4"/>
              <p:cNvSpPr/>
              <p:nvPr/>
            </p:nvSpPr>
            <p:spPr>
              <a:xfrm>
                <a:off x="1781317" y="3391400"/>
                <a:ext cx="367255" cy="282364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8871" extrusionOk="0">
                    <a:moveTo>
                      <a:pt x="9728" y="2703"/>
                    </a:moveTo>
                    <a:cubicBezTo>
                      <a:pt x="10049" y="2703"/>
                      <a:pt x="10287" y="2917"/>
                      <a:pt x="10287" y="3167"/>
                    </a:cubicBezTo>
                    <a:lnTo>
                      <a:pt x="10287" y="3203"/>
                    </a:lnTo>
                    <a:cubicBezTo>
                      <a:pt x="10121" y="3120"/>
                      <a:pt x="9930" y="3096"/>
                      <a:pt x="9728" y="3096"/>
                    </a:cubicBezTo>
                    <a:cubicBezTo>
                      <a:pt x="9537" y="3096"/>
                      <a:pt x="9347" y="3143"/>
                      <a:pt x="9180" y="3203"/>
                    </a:cubicBezTo>
                    <a:lnTo>
                      <a:pt x="9180" y="3167"/>
                    </a:lnTo>
                    <a:cubicBezTo>
                      <a:pt x="9180" y="2917"/>
                      <a:pt x="9430" y="2703"/>
                      <a:pt x="9728" y="2703"/>
                    </a:cubicBezTo>
                    <a:close/>
                    <a:moveTo>
                      <a:pt x="9728" y="3405"/>
                    </a:moveTo>
                    <a:cubicBezTo>
                      <a:pt x="10347" y="3405"/>
                      <a:pt x="10835" y="3893"/>
                      <a:pt x="10835" y="4513"/>
                    </a:cubicBezTo>
                    <a:cubicBezTo>
                      <a:pt x="10835" y="4632"/>
                      <a:pt x="10811" y="4751"/>
                      <a:pt x="10775" y="4846"/>
                    </a:cubicBezTo>
                    <a:cubicBezTo>
                      <a:pt x="10299" y="4358"/>
                      <a:pt x="9454" y="4167"/>
                      <a:pt x="9406" y="4167"/>
                    </a:cubicBezTo>
                    <a:cubicBezTo>
                      <a:pt x="9392" y="4160"/>
                      <a:pt x="9377" y="4157"/>
                      <a:pt x="9362" y="4157"/>
                    </a:cubicBezTo>
                    <a:cubicBezTo>
                      <a:pt x="9325" y="4157"/>
                      <a:pt x="9285" y="4174"/>
                      <a:pt x="9251" y="4191"/>
                    </a:cubicBezTo>
                    <a:cubicBezTo>
                      <a:pt x="9216" y="4227"/>
                      <a:pt x="9192" y="4274"/>
                      <a:pt x="9192" y="4334"/>
                    </a:cubicBezTo>
                    <a:cubicBezTo>
                      <a:pt x="9192" y="4334"/>
                      <a:pt x="9180" y="4441"/>
                      <a:pt x="9061" y="4572"/>
                    </a:cubicBezTo>
                    <a:cubicBezTo>
                      <a:pt x="9001" y="4632"/>
                      <a:pt x="9001" y="4751"/>
                      <a:pt x="9061" y="4810"/>
                    </a:cubicBezTo>
                    <a:cubicBezTo>
                      <a:pt x="9091" y="4840"/>
                      <a:pt x="9135" y="4855"/>
                      <a:pt x="9180" y="4855"/>
                    </a:cubicBezTo>
                    <a:cubicBezTo>
                      <a:pt x="9225" y="4855"/>
                      <a:pt x="9269" y="4840"/>
                      <a:pt x="9299" y="4810"/>
                    </a:cubicBezTo>
                    <a:cubicBezTo>
                      <a:pt x="9394" y="4715"/>
                      <a:pt x="9454" y="4608"/>
                      <a:pt x="9478" y="4536"/>
                    </a:cubicBezTo>
                    <a:cubicBezTo>
                      <a:pt x="9763" y="4632"/>
                      <a:pt x="10359" y="4834"/>
                      <a:pt x="10621" y="5203"/>
                    </a:cubicBezTo>
                    <a:cubicBezTo>
                      <a:pt x="10561" y="5668"/>
                      <a:pt x="10192" y="5977"/>
                      <a:pt x="9728" y="5977"/>
                    </a:cubicBezTo>
                    <a:cubicBezTo>
                      <a:pt x="9251" y="5977"/>
                      <a:pt x="8870" y="5620"/>
                      <a:pt x="8823" y="5167"/>
                    </a:cubicBezTo>
                    <a:cubicBezTo>
                      <a:pt x="8823" y="5132"/>
                      <a:pt x="8811" y="5120"/>
                      <a:pt x="8799" y="5084"/>
                    </a:cubicBezTo>
                    <a:cubicBezTo>
                      <a:pt x="8692" y="4906"/>
                      <a:pt x="8632" y="4715"/>
                      <a:pt x="8632" y="4513"/>
                    </a:cubicBezTo>
                    <a:cubicBezTo>
                      <a:pt x="8632" y="3893"/>
                      <a:pt x="9120" y="3405"/>
                      <a:pt x="9728" y="3405"/>
                    </a:cubicBezTo>
                    <a:close/>
                    <a:moveTo>
                      <a:pt x="3048" y="3405"/>
                    </a:moveTo>
                    <a:lnTo>
                      <a:pt x="3048" y="4108"/>
                    </a:lnTo>
                    <a:cubicBezTo>
                      <a:pt x="3048" y="4227"/>
                      <a:pt x="3024" y="4334"/>
                      <a:pt x="2977" y="4429"/>
                    </a:cubicBezTo>
                    <a:lnTo>
                      <a:pt x="2882" y="4608"/>
                    </a:lnTo>
                    <a:cubicBezTo>
                      <a:pt x="2870" y="4644"/>
                      <a:pt x="2870" y="4655"/>
                      <a:pt x="2870" y="4691"/>
                    </a:cubicBezTo>
                    <a:lnTo>
                      <a:pt x="2870" y="5048"/>
                    </a:lnTo>
                    <a:cubicBezTo>
                      <a:pt x="2870" y="5298"/>
                      <a:pt x="2763" y="5537"/>
                      <a:pt x="2584" y="5703"/>
                    </a:cubicBezTo>
                    <a:cubicBezTo>
                      <a:pt x="2413" y="5885"/>
                      <a:pt x="2203" y="5981"/>
                      <a:pt x="1989" y="5981"/>
                    </a:cubicBezTo>
                    <a:cubicBezTo>
                      <a:pt x="1965" y="5981"/>
                      <a:pt x="1941" y="5979"/>
                      <a:pt x="1917" y="5977"/>
                    </a:cubicBezTo>
                    <a:cubicBezTo>
                      <a:pt x="1429" y="5965"/>
                      <a:pt x="1024" y="5537"/>
                      <a:pt x="1024" y="5013"/>
                    </a:cubicBezTo>
                    <a:lnTo>
                      <a:pt x="1024" y="4703"/>
                    </a:lnTo>
                    <a:cubicBezTo>
                      <a:pt x="1024" y="4667"/>
                      <a:pt x="1024" y="4644"/>
                      <a:pt x="1012" y="4632"/>
                    </a:cubicBezTo>
                    <a:lnTo>
                      <a:pt x="905" y="4417"/>
                    </a:lnTo>
                    <a:cubicBezTo>
                      <a:pt x="858" y="4346"/>
                      <a:pt x="846" y="4251"/>
                      <a:pt x="846" y="4167"/>
                    </a:cubicBezTo>
                    <a:lnTo>
                      <a:pt x="846" y="4144"/>
                    </a:lnTo>
                    <a:cubicBezTo>
                      <a:pt x="846" y="3751"/>
                      <a:pt x="1179" y="3405"/>
                      <a:pt x="1596" y="3405"/>
                    </a:cubicBezTo>
                    <a:close/>
                    <a:moveTo>
                      <a:pt x="5763" y="322"/>
                    </a:moveTo>
                    <a:cubicBezTo>
                      <a:pt x="6358" y="322"/>
                      <a:pt x="6870" y="536"/>
                      <a:pt x="7263" y="905"/>
                    </a:cubicBezTo>
                    <a:cubicBezTo>
                      <a:pt x="7668" y="1298"/>
                      <a:pt x="7882" y="1858"/>
                      <a:pt x="7942" y="2524"/>
                    </a:cubicBezTo>
                    <a:cubicBezTo>
                      <a:pt x="8085" y="4346"/>
                      <a:pt x="8227" y="5346"/>
                      <a:pt x="8287" y="5703"/>
                    </a:cubicBezTo>
                    <a:lnTo>
                      <a:pt x="8287" y="5715"/>
                    </a:lnTo>
                    <a:cubicBezTo>
                      <a:pt x="8108" y="5834"/>
                      <a:pt x="7763" y="6025"/>
                      <a:pt x="7215" y="6179"/>
                    </a:cubicBezTo>
                    <a:lnTo>
                      <a:pt x="6930" y="6060"/>
                    </a:lnTo>
                    <a:cubicBezTo>
                      <a:pt x="6858" y="6025"/>
                      <a:pt x="6811" y="5953"/>
                      <a:pt x="6811" y="5882"/>
                    </a:cubicBezTo>
                    <a:lnTo>
                      <a:pt x="6811" y="5298"/>
                    </a:lnTo>
                    <a:cubicBezTo>
                      <a:pt x="7370" y="4941"/>
                      <a:pt x="7727" y="4334"/>
                      <a:pt x="7727" y="3632"/>
                    </a:cubicBezTo>
                    <a:lnTo>
                      <a:pt x="7727" y="3322"/>
                    </a:lnTo>
                    <a:cubicBezTo>
                      <a:pt x="7727" y="3108"/>
                      <a:pt x="7632" y="2917"/>
                      <a:pt x="7489" y="2786"/>
                    </a:cubicBezTo>
                    <a:cubicBezTo>
                      <a:pt x="7144" y="2489"/>
                      <a:pt x="6370" y="1965"/>
                      <a:pt x="5025" y="1834"/>
                    </a:cubicBezTo>
                    <a:cubicBezTo>
                      <a:pt x="5015" y="1831"/>
                      <a:pt x="5005" y="1830"/>
                      <a:pt x="4995" y="1830"/>
                    </a:cubicBezTo>
                    <a:cubicBezTo>
                      <a:pt x="4920" y="1830"/>
                      <a:pt x="4846" y="1903"/>
                      <a:pt x="4846" y="1977"/>
                    </a:cubicBezTo>
                    <a:cubicBezTo>
                      <a:pt x="4834" y="2072"/>
                      <a:pt x="4906" y="2155"/>
                      <a:pt x="5001" y="2155"/>
                    </a:cubicBezTo>
                    <a:cubicBezTo>
                      <a:pt x="6251" y="2274"/>
                      <a:pt x="6954" y="2750"/>
                      <a:pt x="7263" y="3024"/>
                    </a:cubicBezTo>
                    <a:cubicBezTo>
                      <a:pt x="7335" y="3096"/>
                      <a:pt x="7382" y="3179"/>
                      <a:pt x="7382" y="3298"/>
                    </a:cubicBezTo>
                    <a:lnTo>
                      <a:pt x="7382" y="3620"/>
                    </a:lnTo>
                    <a:cubicBezTo>
                      <a:pt x="7382" y="4525"/>
                      <a:pt x="6632" y="5251"/>
                      <a:pt x="5739" y="5251"/>
                    </a:cubicBezTo>
                    <a:cubicBezTo>
                      <a:pt x="4846" y="5251"/>
                      <a:pt x="4108" y="4513"/>
                      <a:pt x="4108" y="3620"/>
                    </a:cubicBezTo>
                    <a:lnTo>
                      <a:pt x="4108" y="3465"/>
                    </a:lnTo>
                    <a:cubicBezTo>
                      <a:pt x="4108" y="3405"/>
                      <a:pt x="4132" y="3346"/>
                      <a:pt x="4191" y="3298"/>
                    </a:cubicBezTo>
                    <a:cubicBezTo>
                      <a:pt x="4406" y="3179"/>
                      <a:pt x="4691" y="2965"/>
                      <a:pt x="4822" y="2572"/>
                    </a:cubicBezTo>
                    <a:cubicBezTo>
                      <a:pt x="4846" y="2489"/>
                      <a:pt x="4810" y="2393"/>
                      <a:pt x="4715" y="2369"/>
                    </a:cubicBezTo>
                    <a:cubicBezTo>
                      <a:pt x="4696" y="2361"/>
                      <a:pt x="4676" y="2357"/>
                      <a:pt x="4657" y="2357"/>
                    </a:cubicBezTo>
                    <a:cubicBezTo>
                      <a:pt x="4592" y="2357"/>
                      <a:pt x="4531" y="2401"/>
                      <a:pt x="4513" y="2465"/>
                    </a:cubicBezTo>
                    <a:cubicBezTo>
                      <a:pt x="4417" y="2750"/>
                      <a:pt x="4191" y="2917"/>
                      <a:pt x="4048" y="3024"/>
                    </a:cubicBezTo>
                    <a:cubicBezTo>
                      <a:pt x="3882" y="3108"/>
                      <a:pt x="3775" y="3286"/>
                      <a:pt x="3775" y="3465"/>
                    </a:cubicBezTo>
                    <a:lnTo>
                      <a:pt x="3775" y="3620"/>
                    </a:lnTo>
                    <a:cubicBezTo>
                      <a:pt x="3775" y="4310"/>
                      <a:pt x="4132" y="4929"/>
                      <a:pt x="4691" y="5287"/>
                    </a:cubicBezTo>
                    <a:lnTo>
                      <a:pt x="4691" y="5858"/>
                    </a:lnTo>
                    <a:cubicBezTo>
                      <a:pt x="4691" y="5941"/>
                      <a:pt x="4644" y="6013"/>
                      <a:pt x="4572" y="6037"/>
                    </a:cubicBezTo>
                    <a:lnTo>
                      <a:pt x="4287" y="6156"/>
                    </a:lnTo>
                    <a:cubicBezTo>
                      <a:pt x="3739" y="6013"/>
                      <a:pt x="3394" y="5822"/>
                      <a:pt x="3227" y="5715"/>
                    </a:cubicBezTo>
                    <a:lnTo>
                      <a:pt x="3227" y="5703"/>
                    </a:lnTo>
                    <a:cubicBezTo>
                      <a:pt x="3286" y="5346"/>
                      <a:pt x="3441" y="4346"/>
                      <a:pt x="3572" y="2524"/>
                    </a:cubicBezTo>
                    <a:cubicBezTo>
                      <a:pt x="3620" y="1858"/>
                      <a:pt x="3858" y="1310"/>
                      <a:pt x="4251" y="905"/>
                    </a:cubicBezTo>
                    <a:cubicBezTo>
                      <a:pt x="4644" y="524"/>
                      <a:pt x="5168" y="322"/>
                      <a:pt x="5763" y="322"/>
                    </a:cubicBezTo>
                    <a:close/>
                    <a:moveTo>
                      <a:pt x="2917" y="5870"/>
                    </a:moveTo>
                    <a:cubicBezTo>
                      <a:pt x="2941" y="5929"/>
                      <a:pt x="2989" y="5977"/>
                      <a:pt x="3036" y="6013"/>
                    </a:cubicBezTo>
                    <a:cubicBezTo>
                      <a:pt x="3167" y="6096"/>
                      <a:pt x="3417" y="6251"/>
                      <a:pt x="3810" y="6382"/>
                    </a:cubicBezTo>
                    <a:lnTo>
                      <a:pt x="3334" y="6596"/>
                    </a:lnTo>
                    <a:lnTo>
                      <a:pt x="2798" y="6441"/>
                    </a:lnTo>
                    <a:cubicBezTo>
                      <a:pt x="2667" y="6394"/>
                      <a:pt x="2667" y="6382"/>
                      <a:pt x="2667" y="6358"/>
                    </a:cubicBezTo>
                    <a:lnTo>
                      <a:pt x="2667" y="6120"/>
                    </a:lnTo>
                    <a:cubicBezTo>
                      <a:pt x="2727" y="6072"/>
                      <a:pt x="2763" y="6025"/>
                      <a:pt x="2822" y="5977"/>
                    </a:cubicBezTo>
                    <a:cubicBezTo>
                      <a:pt x="2858" y="5953"/>
                      <a:pt x="2882" y="5906"/>
                      <a:pt x="2917" y="5870"/>
                    </a:cubicBezTo>
                    <a:close/>
                    <a:moveTo>
                      <a:pt x="8620" y="5620"/>
                    </a:moveTo>
                    <a:cubicBezTo>
                      <a:pt x="8704" y="5822"/>
                      <a:pt x="8859" y="5977"/>
                      <a:pt x="9037" y="6096"/>
                    </a:cubicBezTo>
                    <a:lnTo>
                      <a:pt x="9037" y="6453"/>
                    </a:lnTo>
                    <a:lnTo>
                      <a:pt x="9013" y="6453"/>
                    </a:lnTo>
                    <a:lnTo>
                      <a:pt x="8478" y="6739"/>
                    </a:lnTo>
                    <a:cubicBezTo>
                      <a:pt x="8478" y="6739"/>
                      <a:pt x="8466" y="6739"/>
                      <a:pt x="8466" y="6727"/>
                    </a:cubicBezTo>
                    <a:lnTo>
                      <a:pt x="7692" y="6382"/>
                    </a:lnTo>
                    <a:cubicBezTo>
                      <a:pt x="8061" y="6251"/>
                      <a:pt x="8335" y="6096"/>
                      <a:pt x="8466" y="6013"/>
                    </a:cubicBezTo>
                    <a:cubicBezTo>
                      <a:pt x="8585" y="5941"/>
                      <a:pt x="8644" y="5798"/>
                      <a:pt x="8620" y="5656"/>
                    </a:cubicBezTo>
                    <a:lnTo>
                      <a:pt x="8620" y="5620"/>
                    </a:lnTo>
                    <a:close/>
                    <a:moveTo>
                      <a:pt x="2322" y="6263"/>
                    </a:moveTo>
                    <a:lnTo>
                      <a:pt x="2322" y="6334"/>
                    </a:lnTo>
                    <a:cubicBezTo>
                      <a:pt x="2322" y="6370"/>
                      <a:pt x="2322" y="6418"/>
                      <a:pt x="2334" y="6441"/>
                    </a:cubicBezTo>
                    <a:lnTo>
                      <a:pt x="1929" y="6834"/>
                    </a:lnTo>
                    <a:lnTo>
                      <a:pt x="1548" y="6441"/>
                    </a:lnTo>
                    <a:cubicBezTo>
                      <a:pt x="1560" y="6418"/>
                      <a:pt x="1560" y="6382"/>
                      <a:pt x="1560" y="6334"/>
                    </a:cubicBezTo>
                    <a:lnTo>
                      <a:pt x="1560" y="6263"/>
                    </a:lnTo>
                    <a:cubicBezTo>
                      <a:pt x="1667" y="6299"/>
                      <a:pt x="1786" y="6322"/>
                      <a:pt x="1905" y="6322"/>
                    </a:cubicBezTo>
                    <a:lnTo>
                      <a:pt x="1953" y="6322"/>
                    </a:lnTo>
                    <a:cubicBezTo>
                      <a:pt x="2084" y="6322"/>
                      <a:pt x="2203" y="6310"/>
                      <a:pt x="2322" y="6263"/>
                    </a:cubicBezTo>
                    <a:close/>
                    <a:moveTo>
                      <a:pt x="10109" y="6275"/>
                    </a:moveTo>
                    <a:lnTo>
                      <a:pt x="10109" y="6453"/>
                    </a:lnTo>
                    <a:cubicBezTo>
                      <a:pt x="10109" y="6513"/>
                      <a:pt x="10121" y="6572"/>
                      <a:pt x="10144" y="6620"/>
                    </a:cubicBezTo>
                    <a:lnTo>
                      <a:pt x="10002" y="6775"/>
                    </a:lnTo>
                    <a:cubicBezTo>
                      <a:pt x="9924" y="6840"/>
                      <a:pt x="9832" y="6873"/>
                      <a:pt x="9740" y="6873"/>
                    </a:cubicBezTo>
                    <a:cubicBezTo>
                      <a:pt x="9647" y="6873"/>
                      <a:pt x="9555" y="6840"/>
                      <a:pt x="9478" y="6775"/>
                    </a:cubicBezTo>
                    <a:lnTo>
                      <a:pt x="9311" y="6620"/>
                    </a:lnTo>
                    <a:cubicBezTo>
                      <a:pt x="9347" y="6572"/>
                      <a:pt x="9359" y="6513"/>
                      <a:pt x="9359" y="6453"/>
                    </a:cubicBezTo>
                    <a:lnTo>
                      <a:pt x="9359" y="6275"/>
                    </a:lnTo>
                    <a:cubicBezTo>
                      <a:pt x="9478" y="6310"/>
                      <a:pt x="9597" y="6334"/>
                      <a:pt x="9728" y="6334"/>
                    </a:cubicBezTo>
                    <a:cubicBezTo>
                      <a:pt x="9859" y="6334"/>
                      <a:pt x="9978" y="6322"/>
                      <a:pt x="10109" y="6275"/>
                    </a:cubicBezTo>
                    <a:close/>
                    <a:moveTo>
                      <a:pt x="6501" y="5477"/>
                    </a:moveTo>
                    <a:lnTo>
                      <a:pt x="6501" y="5882"/>
                    </a:lnTo>
                    <a:cubicBezTo>
                      <a:pt x="6501" y="6084"/>
                      <a:pt x="6620" y="6275"/>
                      <a:pt x="6811" y="6370"/>
                    </a:cubicBezTo>
                    <a:lnTo>
                      <a:pt x="7073" y="6477"/>
                    </a:lnTo>
                    <a:cubicBezTo>
                      <a:pt x="6799" y="6953"/>
                      <a:pt x="6299" y="7263"/>
                      <a:pt x="5739" y="7263"/>
                    </a:cubicBezTo>
                    <a:cubicBezTo>
                      <a:pt x="5191" y="7263"/>
                      <a:pt x="4691" y="6953"/>
                      <a:pt x="4453" y="6477"/>
                    </a:cubicBezTo>
                    <a:lnTo>
                      <a:pt x="4703" y="6370"/>
                    </a:lnTo>
                    <a:cubicBezTo>
                      <a:pt x="4894" y="6275"/>
                      <a:pt x="5013" y="6084"/>
                      <a:pt x="5013" y="5882"/>
                    </a:cubicBezTo>
                    <a:lnTo>
                      <a:pt x="5013" y="5477"/>
                    </a:lnTo>
                    <a:cubicBezTo>
                      <a:pt x="5239" y="5560"/>
                      <a:pt x="5489" y="5620"/>
                      <a:pt x="5763" y="5620"/>
                    </a:cubicBezTo>
                    <a:cubicBezTo>
                      <a:pt x="6025" y="5620"/>
                      <a:pt x="6263" y="5584"/>
                      <a:pt x="6501" y="5477"/>
                    </a:cubicBezTo>
                    <a:close/>
                    <a:moveTo>
                      <a:pt x="5763" y="0"/>
                    </a:moveTo>
                    <a:cubicBezTo>
                      <a:pt x="5072" y="0"/>
                      <a:pt x="4465" y="238"/>
                      <a:pt x="4013" y="679"/>
                    </a:cubicBezTo>
                    <a:cubicBezTo>
                      <a:pt x="3560" y="1131"/>
                      <a:pt x="3286" y="1774"/>
                      <a:pt x="3239" y="2512"/>
                    </a:cubicBezTo>
                    <a:cubicBezTo>
                      <a:pt x="3227" y="2703"/>
                      <a:pt x="3215" y="2905"/>
                      <a:pt x="3203" y="3084"/>
                    </a:cubicBezTo>
                    <a:lnTo>
                      <a:pt x="1608" y="3084"/>
                    </a:lnTo>
                    <a:cubicBezTo>
                      <a:pt x="1012" y="3084"/>
                      <a:pt x="536" y="3560"/>
                      <a:pt x="536" y="4155"/>
                    </a:cubicBezTo>
                    <a:lnTo>
                      <a:pt x="536" y="4167"/>
                    </a:lnTo>
                    <a:cubicBezTo>
                      <a:pt x="536" y="4298"/>
                      <a:pt x="560" y="4453"/>
                      <a:pt x="619" y="4572"/>
                    </a:cubicBezTo>
                    <a:lnTo>
                      <a:pt x="715" y="4751"/>
                    </a:lnTo>
                    <a:lnTo>
                      <a:pt x="715" y="5025"/>
                    </a:lnTo>
                    <a:cubicBezTo>
                      <a:pt x="715" y="5465"/>
                      <a:pt x="941" y="5858"/>
                      <a:pt x="1262" y="6096"/>
                    </a:cubicBezTo>
                    <a:lnTo>
                      <a:pt x="1262" y="6334"/>
                    </a:lnTo>
                    <a:cubicBezTo>
                      <a:pt x="1262" y="6370"/>
                      <a:pt x="1250" y="6394"/>
                      <a:pt x="1215" y="6418"/>
                    </a:cubicBezTo>
                    <a:lnTo>
                      <a:pt x="524" y="6608"/>
                    </a:lnTo>
                    <a:cubicBezTo>
                      <a:pt x="226" y="6691"/>
                      <a:pt x="0" y="6977"/>
                      <a:pt x="0" y="7287"/>
                    </a:cubicBezTo>
                    <a:lnTo>
                      <a:pt x="0" y="8692"/>
                    </a:lnTo>
                    <a:cubicBezTo>
                      <a:pt x="0" y="8775"/>
                      <a:pt x="72" y="8858"/>
                      <a:pt x="167" y="8858"/>
                    </a:cubicBezTo>
                    <a:cubicBezTo>
                      <a:pt x="250" y="8858"/>
                      <a:pt x="322" y="8775"/>
                      <a:pt x="322" y="8692"/>
                    </a:cubicBezTo>
                    <a:lnTo>
                      <a:pt x="322" y="7287"/>
                    </a:lnTo>
                    <a:cubicBezTo>
                      <a:pt x="322" y="7132"/>
                      <a:pt x="441" y="6977"/>
                      <a:pt x="596" y="6930"/>
                    </a:cubicBezTo>
                    <a:lnTo>
                      <a:pt x="1298" y="6739"/>
                    </a:lnTo>
                    <a:cubicBezTo>
                      <a:pt x="1322" y="6739"/>
                      <a:pt x="1334" y="6727"/>
                      <a:pt x="1369" y="6715"/>
                    </a:cubicBezTo>
                    <a:lnTo>
                      <a:pt x="1798" y="7144"/>
                    </a:lnTo>
                    <a:lnTo>
                      <a:pt x="1798" y="8704"/>
                    </a:lnTo>
                    <a:cubicBezTo>
                      <a:pt x="1798" y="8799"/>
                      <a:pt x="1870" y="8870"/>
                      <a:pt x="1965" y="8870"/>
                    </a:cubicBezTo>
                    <a:cubicBezTo>
                      <a:pt x="2048" y="8870"/>
                      <a:pt x="2131" y="8799"/>
                      <a:pt x="2131" y="8704"/>
                    </a:cubicBezTo>
                    <a:lnTo>
                      <a:pt x="2131" y="7144"/>
                    </a:lnTo>
                    <a:lnTo>
                      <a:pt x="2560" y="6715"/>
                    </a:lnTo>
                    <a:cubicBezTo>
                      <a:pt x="2620" y="6739"/>
                      <a:pt x="2679" y="6751"/>
                      <a:pt x="2727" y="6775"/>
                    </a:cubicBezTo>
                    <a:lnTo>
                      <a:pt x="2905" y="6811"/>
                    </a:lnTo>
                    <a:cubicBezTo>
                      <a:pt x="2667" y="6977"/>
                      <a:pt x="2524" y="7251"/>
                      <a:pt x="2524" y="7549"/>
                    </a:cubicBezTo>
                    <a:lnTo>
                      <a:pt x="2524" y="8704"/>
                    </a:lnTo>
                    <a:cubicBezTo>
                      <a:pt x="2524" y="8799"/>
                      <a:pt x="2608" y="8870"/>
                      <a:pt x="2691" y="8870"/>
                    </a:cubicBezTo>
                    <a:cubicBezTo>
                      <a:pt x="2786" y="8870"/>
                      <a:pt x="2858" y="8799"/>
                      <a:pt x="2858" y="8704"/>
                    </a:cubicBezTo>
                    <a:lnTo>
                      <a:pt x="2858" y="7549"/>
                    </a:lnTo>
                    <a:cubicBezTo>
                      <a:pt x="2858" y="7322"/>
                      <a:pt x="2989" y="7132"/>
                      <a:pt x="3179" y="7037"/>
                    </a:cubicBezTo>
                    <a:lnTo>
                      <a:pt x="4156" y="6608"/>
                    </a:lnTo>
                    <a:cubicBezTo>
                      <a:pt x="4453" y="7215"/>
                      <a:pt x="5072" y="7608"/>
                      <a:pt x="5763" y="7608"/>
                    </a:cubicBezTo>
                    <a:cubicBezTo>
                      <a:pt x="6442" y="7608"/>
                      <a:pt x="7073" y="7215"/>
                      <a:pt x="7370" y="6608"/>
                    </a:cubicBezTo>
                    <a:lnTo>
                      <a:pt x="8335" y="7037"/>
                    </a:lnTo>
                    <a:cubicBezTo>
                      <a:pt x="8537" y="7132"/>
                      <a:pt x="8656" y="7322"/>
                      <a:pt x="8656" y="7549"/>
                    </a:cubicBezTo>
                    <a:lnTo>
                      <a:pt x="8656" y="8704"/>
                    </a:lnTo>
                    <a:cubicBezTo>
                      <a:pt x="8656" y="8799"/>
                      <a:pt x="8739" y="8870"/>
                      <a:pt x="8823" y="8870"/>
                    </a:cubicBezTo>
                    <a:cubicBezTo>
                      <a:pt x="8918" y="8870"/>
                      <a:pt x="8989" y="8799"/>
                      <a:pt x="8989" y="8704"/>
                    </a:cubicBezTo>
                    <a:lnTo>
                      <a:pt x="8989" y="7549"/>
                    </a:lnTo>
                    <a:cubicBezTo>
                      <a:pt x="8989" y="7322"/>
                      <a:pt x="8918" y="7132"/>
                      <a:pt x="8775" y="6965"/>
                    </a:cubicBezTo>
                    <a:lnTo>
                      <a:pt x="9049" y="6834"/>
                    </a:lnTo>
                    <a:lnTo>
                      <a:pt x="9240" y="7025"/>
                    </a:lnTo>
                    <a:cubicBezTo>
                      <a:pt x="9370" y="7156"/>
                      <a:pt x="9549" y="7215"/>
                      <a:pt x="9728" y="7215"/>
                    </a:cubicBezTo>
                    <a:cubicBezTo>
                      <a:pt x="9906" y="7215"/>
                      <a:pt x="10085" y="7156"/>
                      <a:pt x="10228" y="7025"/>
                    </a:cubicBezTo>
                    <a:lnTo>
                      <a:pt x="10418" y="6834"/>
                    </a:lnTo>
                    <a:lnTo>
                      <a:pt x="10978" y="7108"/>
                    </a:lnTo>
                    <a:cubicBezTo>
                      <a:pt x="11121" y="7168"/>
                      <a:pt x="11192" y="7311"/>
                      <a:pt x="11192" y="7442"/>
                    </a:cubicBezTo>
                    <a:lnTo>
                      <a:pt x="11192" y="8692"/>
                    </a:lnTo>
                    <a:cubicBezTo>
                      <a:pt x="11192" y="8775"/>
                      <a:pt x="11264" y="8858"/>
                      <a:pt x="11359" y="8858"/>
                    </a:cubicBezTo>
                    <a:cubicBezTo>
                      <a:pt x="11442" y="8858"/>
                      <a:pt x="11514" y="8775"/>
                      <a:pt x="11514" y="8692"/>
                    </a:cubicBezTo>
                    <a:lnTo>
                      <a:pt x="11514" y="7442"/>
                    </a:lnTo>
                    <a:cubicBezTo>
                      <a:pt x="11537" y="7168"/>
                      <a:pt x="11383" y="6930"/>
                      <a:pt x="11145" y="6799"/>
                    </a:cubicBezTo>
                    <a:lnTo>
                      <a:pt x="10466" y="6453"/>
                    </a:lnTo>
                    <a:lnTo>
                      <a:pt x="10466" y="6441"/>
                    </a:lnTo>
                    <a:lnTo>
                      <a:pt x="10466" y="6096"/>
                    </a:lnTo>
                    <a:cubicBezTo>
                      <a:pt x="10740" y="5906"/>
                      <a:pt x="10942" y="5596"/>
                      <a:pt x="11002" y="5239"/>
                    </a:cubicBezTo>
                    <a:cubicBezTo>
                      <a:pt x="11133" y="5013"/>
                      <a:pt x="11192" y="4775"/>
                      <a:pt x="11192" y="4525"/>
                    </a:cubicBezTo>
                    <a:cubicBezTo>
                      <a:pt x="11192" y="4048"/>
                      <a:pt x="10966" y="3632"/>
                      <a:pt x="10609" y="3382"/>
                    </a:cubicBezTo>
                    <a:cubicBezTo>
                      <a:pt x="10621" y="3298"/>
                      <a:pt x="10644" y="3239"/>
                      <a:pt x="10644" y="3167"/>
                    </a:cubicBezTo>
                    <a:cubicBezTo>
                      <a:pt x="10644" y="2727"/>
                      <a:pt x="10240" y="2369"/>
                      <a:pt x="9751" y="2369"/>
                    </a:cubicBezTo>
                    <a:cubicBezTo>
                      <a:pt x="9251" y="2369"/>
                      <a:pt x="8859" y="2727"/>
                      <a:pt x="8859" y="3167"/>
                    </a:cubicBezTo>
                    <a:cubicBezTo>
                      <a:pt x="8859" y="3239"/>
                      <a:pt x="8870" y="3322"/>
                      <a:pt x="8882" y="3382"/>
                    </a:cubicBezTo>
                    <a:cubicBezTo>
                      <a:pt x="8680" y="3536"/>
                      <a:pt x="8513" y="3751"/>
                      <a:pt x="8406" y="3989"/>
                    </a:cubicBezTo>
                    <a:cubicBezTo>
                      <a:pt x="8358" y="3572"/>
                      <a:pt x="8323" y="3084"/>
                      <a:pt x="8275" y="2512"/>
                    </a:cubicBezTo>
                    <a:cubicBezTo>
                      <a:pt x="8216" y="1774"/>
                      <a:pt x="7942" y="1131"/>
                      <a:pt x="7501" y="679"/>
                    </a:cubicBezTo>
                    <a:cubicBezTo>
                      <a:pt x="7049" y="238"/>
                      <a:pt x="6442" y="0"/>
                      <a:pt x="5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4"/>
              <p:cNvSpPr/>
              <p:nvPr/>
            </p:nvSpPr>
            <p:spPr>
              <a:xfrm>
                <a:off x="2114800" y="3635440"/>
                <a:ext cx="11045" cy="37941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192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025"/>
                    </a:lnTo>
                    <a:cubicBezTo>
                      <a:pt x="1" y="1108"/>
                      <a:pt x="72" y="1191"/>
                      <a:pt x="167" y="1191"/>
                    </a:cubicBezTo>
                    <a:cubicBezTo>
                      <a:pt x="251" y="1191"/>
                      <a:pt x="322" y="1108"/>
                      <a:pt x="322" y="1025"/>
                    </a:cubicBezTo>
                    <a:lnTo>
                      <a:pt x="322" y="156"/>
                    </a:lnTo>
                    <a:cubicBezTo>
                      <a:pt x="346" y="72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1" name="Google Shape;701;p54"/>
            <p:cNvSpPr/>
            <p:nvPr/>
          </p:nvSpPr>
          <p:spPr>
            <a:xfrm>
              <a:off x="3772478" y="2250238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" name="Google Shape;702;p54"/>
          <p:cNvSpPr txBox="1"/>
          <p:nvPr/>
        </p:nvSpPr>
        <p:spPr>
          <a:xfrm>
            <a:off x="3557650" y="2295570"/>
            <a:ext cx="1014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goal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3" name="Google Shape;703;p54"/>
          <p:cNvSpPr txBox="1"/>
          <p:nvPr/>
        </p:nvSpPr>
        <p:spPr>
          <a:xfrm>
            <a:off x="3122625" y="2706960"/>
            <a:ext cx="1449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Saturn has several rings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4" name="Google Shape;704;p54"/>
          <p:cNvSpPr txBox="1"/>
          <p:nvPr/>
        </p:nvSpPr>
        <p:spPr>
          <a:xfrm>
            <a:off x="5592200" y="1318647"/>
            <a:ext cx="1655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1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5" name="Google Shape;705;p54"/>
          <p:cNvSpPr txBox="1"/>
          <p:nvPr/>
        </p:nvSpPr>
        <p:spPr>
          <a:xfrm>
            <a:off x="5542250" y="1730054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Venus has a beautiful name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6" name="Google Shape;706;p54"/>
          <p:cNvSpPr txBox="1"/>
          <p:nvPr/>
        </p:nvSpPr>
        <p:spPr>
          <a:xfrm>
            <a:off x="5592500" y="3083332"/>
            <a:ext cx="1655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2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7" name="Google Shape;707;p54"/>
          <p:cNvSpPr txBox="1"/>
          <p:nvPr/>
        </p:nvSpPr>
        <p:spPr>
          <a:xfrm>
            <a:off x="5542250" y="3494749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Earth is where we live on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cxnSp>
        <p:nvCxnSpPr>
          <p:cNvPr id="708" name="Google Shape;708;p54"/>
          <p:cNvCxnSpPr/>
          <p:nvPr/>
        </p:nvCxnSpPr>
        <p:spPr>
          <a:xfrm>
            <a:off x="4807675" y="1509538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54"/>
          <p:cNvCxnSpPr/>
          <p:nvPr/>
        </p:nvCxnSpPr>
        <p:spPr>
          <a:xfrm>
            <a:off x="4807675" y="3270325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54"/>
          <p:cNvCxnSpPr/>
          <p:nvPr/>
        </p:nvCxnSpPr>
        <p:spPr>
          <a:xfrm>
            <a:off x="4807675" y="1511325"/>
            <a:ext cx="0" cy="172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54"/>
          <p:cNvCxnSpPr/>
          <p:nvPr/>
        </p:nvCxnSpPr>
        <p:spPr>
          <a:xfrm>
            <a:off x="7149800" y="1505525"/>
            <a:ext cx="198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54"/>
          <p:cNvCxnSpPr/>
          <p:nvPr/>
        </p:nvCxnSpPr>
        <p:spPr>
          <a:xfrm>
            <a:off x="7187648" y="3270334"/>
            <a:ext cx="202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13" name="Google Shape;713;p54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714" name="Google Shape;714;p54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54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54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1" name="Picture 9">
            <a:extLst>
              <a:ext uri="{FF2B5EF4-FFF2-40B4-BE49-F238E27FC236}">
                <a16:creationId xmlns:a16="http://schemas.microsoft.com/office/drawing/2014/main" id="{36EF6ED4-0742-BB70-BB28-BCAEEE160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64" y="853918"/>
            <a:ext cx="5952109" cy="244208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957CB-27F1-10BC-1A67-927381E53F9B}"/>
              </a:ext>
            </a:extLst>
          </p:cNvPr>
          <p:cNvSpPr txBox="1"/>
          <p:nvPr/>
        </p:nvSpPr>
        <p:spPr>
          <a:xfrm>
            <a:off x="3340608" y="3562716"/>
            <a:ext cx="552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기상 및 교통량 데이터의 분석을 통해 미리 파악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지도에 위치를 시각적으로 표현</a:t>
            </a:r>
          </a:p>
        </p:txBody>
      </p:sp>
    </p:spTree>
    <p:extLst>
      <p:ext uri="{BB962C8B-B14F-4D97-AF65-F5344CB8AC3E}">
        <p14:creationId xmlns:p14="http://schemas.microsoft.com/office/powerpoint/2010/main" val="285216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4"/>
          <p:cNvSpPr txBox="1">
            <a:spLocks noGrp="1"/>
          </p:cNvSpPr>
          <p:nvPr>
            <p:ph type="title"/>
          </p:nvPr>
        </p:nvSpPr>
        <p:spPr>
          <a:xfrm>
            <a:off x="50582" y="2184596"/>
            <a:ext cx="2781572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도로 파손 모델 이후의 목표</a:t>
            </a:r>
            <a:endParaRPr sz="2800" dirty="0"/>
          </a:p>
        </p:txBody>
      </p:sp>
      <p:pic>
        <p:nvPicPr>
          <p:cNvPr id="691" name="Google Shape;691;p54"/>
          <p:cNvPicPr preferRelativeResize="0"/>
          <p:nvPr/>
        </p:nvPicPr>
        <p:blipFill rotWithShape="1">
          <a:blip r:embed="rId3">
            <a:alphaModFix/>
          </a:blip>
          <a:srcRect l="19562" r="31651"/>
          <a:stretch/>
        </p:blipFill>
        <p:spPr>
          <a:xfrm>
            <a:off x="4574307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2895875" y="766500"/>
            <a:ext cx="6271800" cy="3610500"/>
          </a:xfrm>
          <a:prstGeom prst="rect">
            <a:avLst/>
          </a:prstGeom>
          <a:solidFill>
            <a:schemeClr val="tx2"/>
          </a:solidFill>
          <a:ln w="762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93" name="Google Shape;693;p54"/>
          <p:cNvGrpSpPr/>
          <p:nvPr/>
        </p:nvGrpSpPr>
        <p:grpSpPr>
          <a:xfrm>
            <a:off x="4002778" y="1802453"/>
            <a:ext cx="482700" cy="482700"/>
            <a:chOff x="3772478" y="2250238"/>
            <a:chExt cx="482700" cy="482700"/>
          </a:xfrm>
        </p:grpSpPr>
        <p:grpSp>
          <p:nvGrpSpPr>
            <p:cNvPr id="694" name="Google Shape;694;p54"/>
            <p:cNvGrpSpPr/>
            <p:nvPr/>
          </p:nvGrpSpPr>
          <p:grpSpPr>
            <a:xfrm>
              <a:off x="3830192" y="2350400"/>
              <a:ext cx="367255" cy="282364"/>
              <a:chOff x="1781317" y="3391400"/>
              <a:chExt cx="367255" cy="282364"/>
            </a:xfrm>
          </p:grpSpPr>
          <p:sp>
            <p:nvSpPr>
              <p:cNvPr id="695" name="Google Shape;695;p54"/>
              <p:cNvSpPr/>
              <p:nvPr/>
            </p:nvSpPr>
            <p:spPr>
              <a:xfrm>
                <a:off x="1901061" y="3639610"/>
                <a:ext cx="11013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1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894"/>
                    </a:lnTo>
                    <a:cubicBezTo>
                      <a:pt x="1" y="977"/>
                      <a:pt x="72" y="1060"/>
                      <a:pt x="167" y="1060"/>
                    </a:cubicBezTo>
                    <a:cubicBezTo>
                      <a:pt x="251" y="1060"/>
                      <a:pt x="334" y="977"/>
                      <a:pt x="334" y="894"/>
                    </a:cubicBezTo>
                    <a:lnTo>
                      <a:pt x="334" y="167"/>
                    </a:lnTo>
                    <a:cubicBezTo>
                      <a:pt x="346" y="72"/>
                      <a:pt x="274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4"/>
              <p:cNvSpPr/>
              <p:nvPr/>
            </p:nvSpPr>
            <p:spPr>
              <a:xfrm>
                <a:off x="2016668" y="3639610"/>
                <a:ext cx="10631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61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lnTo>
                      <a:pt x="0" y="894"/>
                    </a:lnTo>
                    <a:cubicBezTo>
                      <a:pt x="0" y="977"/>
                      <a:pt x="71" y="1060"/>
                      <a:pt x="167" y="1060"/>
                    </a:cubicBezTo>
                    <a:cubicBezTo>
                      <a:pt x="250" y="1060"/>
                      <a:pt x="333" y="977"/>
                      <a:pt x="333" y="894"/>
                    </a:cubicBezTo>
                    <a:lnTo>
                      <a:pt x="333" y="167"/>
                    </a:lnTo>
                    <a:cubicBezTo>
                      <a:pt x="333" y="72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4"/>
              <p:cNvSpPr/>
              <p:nvPr/>
            </p:nvSpPr>
            <p:spPr>
              <a:xfrm>
                <a:off x="1820340" y="3518720"/>
                <a:ext cx="46281" cy="1632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13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7"/>
                    </a:cubicBezTo>
                    <a:cubicBezTo>
                      <a:pt x="1" y="251"/>
                      <a:pt x="84" y="334"/>
                      <a:pt x="167" y="334"/>
                    </a:cubicBezTo>
                    <a:cubicBezTo>
                      <a:pt x="370" y="334"/>
                      <a:pt x="917" y="358"/>
                      <a:pt x="1179" y="489"/>
                    </a:cubicBezTo>
                    <a:cubicBezTo>
                      <a:pt x="1215" y="513"/>
                      <a:pt x="1227" y="513"/>
                      <a:pt x="1263" y="513"/>
                    </a:cubicBezTo>
                    <a:cubicBezTo>
                      <a:pt x="1310" y="513"/>
                      <a:pt x="1382" y="477"/>
                      <a:pt x="1406" y="417"/>
                    </a:cubicBezTo>
                    <a:cubicBezTo>
                      <a:pt x="1453" y="346"/>
                      <a:pt x="1417" y="239"/>
                      <a:pt x="1334" y="191"/>
                    </a:cubicBezTo>
                    <a:cubicBezTo>
                      <a:pt x="941" y="1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>
                <a:off x="1802898" y="3628247"/>
                <a:ext cx="11045" cy="4513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418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1251"/>
                    </a:lnTo>
                    <a:cubicBezTo>
                      <a:pt x="1" y="1334"/>
                      <a:pt x="72" y="1417"/>
                      <a:pt x="168" y="1417"/>
                    </a:cubicBezTo>
                    <a:cubicBezTo>
                      <a:pt x="263" y="1417"/>
                      <a:pt x="334" y="1334"/>
                      <a:pt x="334" y="1251"/>
                    </a:cubicBezTo>
                    <a:lnTo>
                      <a:pt x="334" y="167"/>
                    </a:lnTo>
                    <a:cubicBezTo>
                      <a:pt x="346" y="72"/>
                      <a:pt x="275" y="1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4"/>
              <p:cNvSpPr/>
              <p:nvPr/>
            </p:nvSpPr>
            <p:spPr>
              <a:xfrm>
                <a:off x="1781317" y="3391400"/>
                <a:ext cx="367255" cy="282364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8871" extrusionOk="0">
                    <a:moveTo>
                      <a:pt x="9728" y="2703"/>
                    </a:moveTo>
                    <a:cubicBezTo>
                      <a:pt x="10049" y="2703"/>
                      <a:pt x="10287" y="2917"/>
                      <a:pt x="10287" y="3167"/>
                    </a:cubicBezTo>
                    <a:lnTo>
                      <a:pt x="10287" y="3203"/>
                    </a:lnTo>
                    <a:cubicBezTo>
                      <a:pt x="10121" y="3120"/>
                      <a:pt x="9930" y="3096"/>
                      <a:pt x="9728" y="3096"/>
                    </a:cubicBezTo>
                    <a:cubicBezTo>
                      <a:pt x="9537" y="3096"/>
                      <a:pt x="9347" y="3143"/>
                      <a:pt x="9180" y="3203"/>
                    </a:cubicBezTo>
                    <a:lnTo>
                      <a:pt x="9180" y="3167"/>
                    </a:lnTo>
                    <a:cubicBezTo>
                      <a:pt x="9180" y="2917"/>
                      <a:pt x="9430" y="2703"/>
                      <a:pt x="9728" y="2703"/>
                    </a:cubicBezTo>
                    <a:close/>
                    <a:moveTo>
                      <a:pt x="9728" y="3405"/>
                    </a:moveTo>
                    <a:cubicBezTo>
                      <a:pt x="10347" y="3405"/>
                      <a:pt x="10835" y="3893"/>
                      <a:pt x="10835" y="4513"/>
                    </a:cubicBezTo>
                    <a:cubicBezTo>
                      <a:pt x="10835" y="4632"/>
                      <a:pt x="10811" y="4751"/>
                      <a:pt x="10775" y="4846"/>
                    </a:cubicBezTo>
                    <a:cubicBezTo>
                      <a:pt x="10299" y="4358"/>
                      <a:pt x="9454" y="4167"/>
                      <a:pt x="9406" y="4167"/>
                    </a:cubicBezTo>
                    <a:cubicBezTo>
                      <a:pt x="9392" y="4160"/>
                      <a:pt x="9377" y="4157"/>
                      <a:pt x="9362" y="4157"/>
                    </a:cubicBezTo>
                    <a:cubicBezTo>
                      <a:pt x="9325" y="4157"/>
                      <a:pt x="9285" y="4174"/>
                      <a:pt x="9251" y="4191"/>
                    </a:cubicBezTo>
                    <a:cubicBezTo>
                      <a:pt x="9216" y="4227"/>
                      <a:pt x="9192" y="4274"/>
                      <a:pt x="9192" y="4334"/>
                    </a:cubicBezTo>
                    <a:cubicBezTo>
                      <a:pt x="9192" y="4334"/>
                      <a:pt x="9180" y="4441"/>
                      <a:pt x="9061" y="4572"/>
                    </a:cubicBezTo>
                    <a:cubicBezTo>
                      <a:pt x="9001" y="4632"/>
                      <a:pt x="9001" y="4751"/>
                      <a:pt x="9061" y="4810"/>
                    </a:cubicBezTo>
                    <a:cubicBezTo>
                      <a:pt x="9091" y="4840"/>
                      <a:pt x="9135" y="4855"/>
                      <a:pt x="9180" y="4855"/>
                    </a:cubicBezTo>
                    <a:cubicBezTo>
                      <a:pt x="9225" y="4855"/>
                      <a:pt x="9269" y="4840"/>
                      <a:pt x="9299" y="4810"/>
                    </a:cubicBezTo>
                    <a:cubicBezTo>
                      <a:pt x="9394" y="4715"/>
                      <a:pt x="9454" y="4608"/>
                      <a:pt x="9478" y="4536"/>
                    </a:cubicBezTo>
                    <a:cubicBezTo>
                      <a:pt x="9763" y="4632"/>
                      <a:pt x="10359" y="4834"/>
                      <a:pt x="10621" y="5203"/>
                    </a:cubicBezTo>
                    <a:cubicBezTo>
                      <a:pt x="10561" y="5668"/>
                      <a:pt x="10192" y="5977"/>
                      <a:pt x="9728" y="5977"/>
                    </a:cubicBezTo>
                    <a:cubicBezTo>
                      <a:pt x="9251" y="5977"/>
                      <a:pt x="8870" y="5620"/>
                      <a:pt x="8823" y="5167"/>
                    </a:cubicBezTo>
                    <a:cubicBezTo>
                      <a:pt x="8823" y="5132"/>
                      <a:pt x="8811" y="5120"/>
                      <a:pt x="8799" y="5084"/>
                    </a:cubicBezTo>
                    <a:cubicBezTo>
                      <a:pt x="8692" y="4906"/>
                      <a:pt x="8632" y="4715"/>
                      <a:pt x="8632" y="4513"/>
                    </a:cubicBezTo>
                    <a:cubicBezTo>
                      <a:pt x="8632" y="3893"/>
                      <a:pt x="9120" y="3405"/>
                      <a:pt x="9728" y="3405"/>
                    </a:cubicBezTo>
                    <a:close/>
                    <a:moveTo>
                      <a:pt x="3048" y="3405"/>
                    </a:moveTo>
                    <a:lnTo>
                      <a:pt x="3048" y="4108"/>
                    </a:lnTo>
                    <a:cubicBezTo>
                      <a:pt x="3048" y="4227"/>
                      <a:pt x="3024" y="4334"/>
                      <a:pt x="2977" y="4429"/>
                    </a:cubicBezTo>
                    <a:lnTo>
                      <a:pt x="2882" y="4608"/>
                    </a:lnTo>
                    <a:cubicBezTo>
                      <a:pt x="2870" y="4644"/>
                      <a:pt x="2870" y="4655"/>
                      <a:pt x="2870" y="4691"/>
                    </a:cubicBezTo>
                    <a:lnTo>
                      <a:pt x="2870" y="5048"/>
                    </a:lnTo>
                    <a:cubicBezTo>
                      <a:pt x="2870" y="5298"/>
                      <a:pt x="2763" y="5537"/>
                      <a:pt x="2584" y="5703"/>
                    </a:cubicBezTo>
                    <a:cubicBezTo>
                      <a:pt x="2413" y="5885"/>
                      <a:pt x="2203" y="5981"/>
                      <a:pt x="1989" y="5981"/>
                    </a:cubicBezTo>
                    <a:cubicBezTo>
                      <a:pt x="1965" y="5981"/>
                      <a:pt x="1941" y="5979"/>
                      <a:pt x="1917" y="5977"/>
                    </a:cubicBezTo>
                    <a:cubicBezTo>
                      <a:pt x="1429" y="5965"/>
                      <a:pt x="1024" y="5537"/>
                      <a:pt x="1024" y="5013"/>
                    </a:cubicBezTo>
                    <a:lnTo>
                      <a:pt x="1024" y="4703"/>
                    </a:lnTo>
                    <a:cubicBezTo>
                      <a:pt x="1024" y="4667"/>
                      <a:pt x="1024" y="4644"/>
                      <a:pt x="1012" y="4632"/>
                    </a:cubicBezTo>
                    <a:lnTo>
                      <a:pt x="905" y="4417"/>
                    </a:lnTo>
                    <a:cubicBezTo>
                      <a:pt x="858" y="4346"/>
                      <a:pt x="846" y="4251"/>
                      <a:pt x="846" y="4167"/>
                    </a:cubicBezTo>
                    <a:lnTo>
                      <a:pt x="846" y="4144"/>
                    </a:lnTo>
                    <a:cubicBezTo>
                      <a:pt x="846" y="3751"/>
                      <a:pt x="1179" y="3405"/>
                      <a:pt x="1596" y="3405"/>
                    </a:cubicBezTo>
                    <a:close/>
                    <a:moveTo>
                      <a:pt x="5763" y="322"/>
                    </a:moveTo>
                    <a:cubicBezTo>
                      <a:pt x="6358" y="322"/>
                      <a:pt x="6870" y="536"/>
                      <a:pt x="7263" y="905"/>
                    </a:cubicBezTo>
                    <a:cubicBezTo>
                      <a:pt x="7668" y="1298"/>
                      <a:pt x="7882" y="1858"/>
                      <a:pt x="7942" y="2524"/>
                    </a:cubicBezTo>
                    <a:cubicBezTo>
                      <a:pt x="8085" y="4346"/>
                      <a:pt x="8227" y="5346"/>
                      <a:pt x="8287" y="5703"/>
                    </a:cubicBezTo>
                    <a:lnTo>
                      <a:pt x="8287" y="5715"/>
                    </a:lnTo>
                    <a:cubicBezTo>
                      <a:pt x="8108" y="5834"/>
                      <a:pt x="7763" y="6025"/>
                      <a:pt x="7215" y="6179"/>
                    </a:cubicBezTo>
                    <a:lnTo>
                      <a:pt x="6930" y="6060"/>
                    </a:lnTo>
                    <a:cubicBezTo>
                      <a:pt x="6858" y="6025"/>
                      <a:pt x="6811" y="5953"/>
                      <a:pt x="6811" y="5882"/>
                    </a:cubicBezTo>
                    <a:lnTo>
                      <a:pt x="6811" y="5298"/>
                    </a:lnTo>
                    <a:cubicBezTo>
                      <a:pt x="7370" y="4941"/>
                      <a:pt x="7727" y="4334"/>
                      <a:pt x="7727" y="3632"/>
                    </a:cubicBezTo>
                    <a:lnTo>
                      <a:pt x="7727" y="3322"/>
                    </a:lnTo>
                    <a:cubicBezTo>
                      <a:pt x="7727" y="3108"/>
                      <a:pt x="7632" y="2917"/>
                      <a:pt x="7489" y="2786"/>
                    </a:cubicBezTo>
                    <a:cubicBezTo>
                      <a:pt x="7144" y="2489"/>
                      <a:pt x="6370" y="1965"/>
                      <a:pt x="5025" y="1834"/>
                    </a:cubicBezTo>
                    <a:cubicBezTo>
                      <a:pt x="5015" y="1831"/>
                      <a:pt x="5005" y="1830"/>
                      <a:pt x="4995" y="1830"/>
                    </a:cubicBezTo>
                    <a:cubicBezTo>
                      <a:pt x="4920" y="1830"/>
                      <a:pt x="4846" y="1903"/>
                      <a:pt x="4846" y="1977"/>
                    </a:cubicBezTo>
                    <a:cubicBezTo>
                      <a:pt x="4834" y="2072"/>
                      <a:pt x="4906" y="2155"/>
                      <a:pt x="5001" y="2155"/>
                    </a:cubicBezTo>
                    <a:cubicBezTo>
                      <a:pt x="6251" y="2274"/>
                      <a:pt x="6954" y="2750"/>
                      <a:pt x="7263" y="3024"/>
                    </a:cubicBezTo>
                    <a:cubicBezTo>
                      <a:pt x="7335" y="3096"/>
                      <a:pt x="7382" y="3179"/>
                      <a:pt x="7382" y="3298"/>
                    </a:cubicBezTo>
                    <a:lnTo>
                      <a:pt x="7382" y="3620"/>
                    </a:lnTo>
                    <a:cubicBezTo>
                      <a:pt x="7382" y="4525"/>
                      <a:pt x="6632" y="5251"/>
                      <a:pt x="5739" y="5251"/>
                    </a:cubicBezTo>
                    <a:cubicBezTo>
                      <a:pt x="4846" y="5251"/>
                      <a:pt x="4108" y="4513"/>
                      <a:pt x="4108" y="3620"/>
                    </a:cubicBezTo>
                    <a:lnTo>
                      <a:pt x="4108" y="3465"/>
                    </a:lnTo>
                    <a:cubicBezTo>
                      <a:pt x="4108" y="3405"/>
                      <a:pt x="4132" y="3346"/>
                      <a:pt x="4191" y="3298"/>
                    </a:cubicBezTo>
                    <a:cubicBezTo>
                      <a:pt x="4406" y="3179"/>
                      <a:pt x="4691" y="2965"/>
                      <a:pt x="4822" y="2572"/>
                    </a:cubicBezTo>
                    <a:cubicBezTo>
                      <a:pt x="4846" y="2489"/>
                      <a:pt x="4810" y="2393"/>
                      <a:pt x="4715" y="2369"/>
                    </a:cubicBezTo>
                    <a:cubicBezTo>
                      <a:pt x="4696" y="2361"/>
                      <a:pt x="4676" y="2357"/>
                      <a:pt x="4657" y="2357"/>
                    </a:cubicBezTo>
                    <a:cubicBezTo>
                      <a:pt x="4592" y="2357"/>
                      <a:pt x="4531" y="2401"/>
                      <a:pt x="4513" y="2465"/>
                    </a:cubicBezTo>
                    <a:cubicBezTo>
                      <a:pt x="4417" y="2750"/>
                      <a:pt x="4191" y="2917"/>
                      <a:pt x="4048" y="3024"/>
                    </a:cubicBezTo>
                    <a:cubicBezTo>
                      <a:pt x="3882" y="3108"/>
                      <a:pt x="3775" y="3286"/>
                      <a:pt x="3775" y="3465"/>
                    </a:cubicBezTo>
                    <a:lnTo>
                      <a:pt x="3775" y="3620"/>
                    </a:lnTo>
                    <a:cubicBezTo>
                      <a:pt x="3775" y="4310"/>
                      <a:pt x="4132" y="4929"/>
                      <a:pt x="4691" y="5287"/>
                    </a:cubicBezTo>
                    <a:lnTo>
                      <a:pt x="4691" y="5858"/>
                    </a:lnTo>
                    <a:cubicBezTo>
                      <a:pt x="4691" y="5941"/>
                      <a:pt x="4644" y="6013"/>
                      <a:pt x="4572" y="6037"/>
                    </a:cubicBezTo>
                    <a:lnTo>
                      <a:pt x="4287" y="6156"/>
                    </a:lnTo>
                    <a:cubicBezTo>
                      <a:pt x="3739" y="6013"/>
                      <a:pt x="3394" y="5822"/>
                      <a:pt x="3227" y="5715"/>
                    </a:cubicBezTo>
                    <a:lnTo>
                      <a:pt x="3227" y="5703"/>
                    </a:lnTo>
                    <a:cubicBezTo>
                      <a:pt x="3286" y="5346"/>
                      <a:pt x="3441" y="4346"/>
                      <a:pt x="3572" y="2524"/>
                    </a:cubicBezTo>
                    <a:cubicBezTo>
                      <a:pt x="3620" y="1858"/>
                      <a:pt x="3858" y="1310"/>
                      <a:pt x="4251" y="905"/>
                    </a:cubicBezTo>
                    <a:cubicBezTo>
                      <a:pt x="4644" y="524"/>
                      <a:pt x="5168" y="322"/>
                      <a:pt x="5763" y="322"/>
                    </a:cubicBezTo>
                    <a:close/>
                    <a:moveTo>
                      <a:pt x="2917" y="5870"/>
                    </a:moveTo>
                    <a:cubicBezTo>
                      <a:pt x="2941" y="5929"/>
                      <a:pt x="2989" y="5977"/>
                      <a:pt x="3036" y="6013"/>
                    </a:cubicBezTo>
                    <a:cubicBezTo>
                      <a:pt x="3167" y="6096"/>
                      <a:pt x="3417" y="6251"/>
                      <a:pt x="3810" y="6382"/>
                    </a:cubicBezTo>
                    <a:lnTo>
                      <a:pt x="3334" y="6596"/>
                    </a:lnTo>
                    <a:lnTo>
                      <a:pt x="2798" y="6441"/>
                    </a:lnTo>
                    <a:cubicBezTo>
                      <a:pt x="2667" y="6394"/>
                      <a:pt x="2667" y="6382"/>
                      <a:pt x="2667" y="6358"/>
                    </a:cubicBezTo>
                    <a:lnTo>
                      <a:pt x="2667" y="6120"/>
                    </a:lnTo>
                    <a:cubicBezTo>
                      <a:pt x="2727" y="6072"/>
                      <a:pt x="2763" y="6025"/>
                      <a:pt x="2822" y="5977"/>
                    </a:cubicBezTo>
                    <a:cubicBezTo>
                      <a:pt x="2858" y="5953"/>
                      <a:pt x="2882" y="5906"/>
                      <a:pt x="2917" y="5870"/>
                    </a:cubicBezTo>
                    <a:close/>
                    <a:moveTo>
                      <a:pt x="8620" y="5620"/>
                    </a:moveTo>
                    <a:cubicBezTo>
                      <a:pt x="8704" y="5822"/>
                      <a:pt x="8859" y="5977"/>
                      <a:pt x="9037" y="6096"/>
                    </a:cubicBezTo>
                    <a:lnTo>
                      <a:pt x="9037" y="6453"/>
                    </a:lnTo>
                    <a:lnTo>
                      <a:pt x="9013" y="6453"/>
                    </a:lnTo>
                    <a:lnTo>
                      <a:pt x="8478" y="6739"/>
                    </a:lnTo>
                    <a:cubicBezTo>
                      <a:pt x="8478" y="6739"/>
                      <a:pt x="8466" y="6739"/>
                      <a:pt x="8466" y="6727"/>
                    </a:cubicBezTo>
                    <a:lnTo>
                      <a:pt x="7692" y="6382"/>
                    </a:lnTo>
                    <a:cubicBezTo>
                      <a:pt x="8061" y="6251"/>
                      <a:pt x="8335" y="6096"/>
                      <a:pt x="8466" y="6013"/>
                    </a:cubicBezTo>
                    <a:cubicBezTo>
                      <a:pt x="8585" y="5941"/>
                      <a:pt x="8644" y="5798"/>
                      <a:pt x="8620" y="5656"/>
                    </a:cubicBezTo>
                    <a:lnTo>
                      <a:pt x="8620" y="5620"/>
                    </a:lnTo>
                    <a:close/>
                    <a:moveTo>
                      <a:pt x="2322" y="6263"/>
                    </a:moveTo>
                    <a:lnTo>
                      <a:pt x="2322" y="6334"/>
                    </a:lnTo>
                    <a:cubicBezTo>
                      <a:pt x="2322" y="6370"/>
                      <a:pt x="2322" y="6418"/>
                      <a:pt x="2334" y="6441"/>
                    </a:cubicBezTo>
                    <a:lnTo>
                      <a:pt x="1929" y="6834"/>
                    </a:lnTo>
                    <a:lnTo>
                      <a:pt x="1548" y="6441"/>
                    </a:lnTo>
                    <a:cubicBezTo>
                      <a:pt x="1560" y="6418"/>
                      <a:pt x="1560" y="6382"/>
                      <a:pt x="1560" y="6334"/>
                    </a:cubicBezTo>
                    <a:lnTo>
                      <a:pt x="1560" y="6263"/>
                    </a:lnTo>
                    <a:cubicBezTo>
                      <a:pt x="1667" y="6299"/>
                      <a:pt x="1786" y="6322"/>
                      <a:pt x="1905" y="6322"/>
                    </a:cubicBezTo>
                    <a:lnTo>
                      <a:pt x="1953" y="6322"/>
                    </a:lnTo>
                    <a:cubicBezTo>
                      <a:pt x="2084" y="6322"/>
                      <a:pt x="2203" y="6310"/>
                      <a:pt x="2322" y="6263"/>
                    </a:cubicBezTo>
                    <a:close/>
                    <a:moveTo>
                      <a:pt x="10109" y="6275"/>
                    </a:moveTo>
                    <a:lnTo>
                      <a:pt x="10109" y="6453"/>
                    </a:lnTo>
                    <a:cubicBezTo>
                      <a:pt x="10109" y="6513"/>
                      <a:pt x="10121" y="6572"/>
                      <a:pt x="10144" y="6620"/>
                    </a:cubicBezTo>
                    <a:lnTo>
                      <a:pt x="10002" y="6775"/>
                    </a:lnTo>
                    <a:cubicBezTo>
                      <a:pt x="9924" y="6840"/>
                      <a:pt x="9832" y="6873"/>
                      <a:pt x="9740" y="6873"/>
                    </a:cubicBezTo>
                    <a:cubicBezTo>
                      <a:pt x="9647" y="6873"/>
                      <a:pt x="9555" y="6840"/>
                      <a:pt x="9478" y="6775"/>
                    </a:cubicBezTo>
                    <a:lnTo>
                      <a:pt x="9311" y="6620"/>
                    </a:lnTo>
                    <a:cubicBezTo>
                      <a:pt x="9347" y="6572"/>
                      <a:pt x="9359" y="6513"/>
                      <a:pt x="9359" y="6453"/>
                    </a:cubicBezTo>
                    <a:lnTo>
                      <a:pt x="9359" y="6275"/>
                    </a:lnTo>
                    <a:cubicBezTo>
                      <a:pt x="9478" y="6310"/>
                      <a:pt x="9597" y="6334"/>
                      <a:pt x="9728" y="6334"/>
                    </a:cubicBezTo>
                    <a:cubicBezTo>
                      <a:pt x="9859" y="6334"/>
                      <a:pt x="9978" y="6322"/>
                      <a:pt x="10109" y="6275"/>
                    </a:cubicBezTo>
                    <a:close/>
                    <a:moveTo>
                      <a:pt x="6501" y="5477"/>
                    </a:moveTo>
                    <a:lnTo>
                      <a:pt x="6501" y="5882"/>
                    </a:lnTo>
                    <a:cubicBezTo>
                      <a:pt x="6501" y="6084"/>
                      <a:pt x="6620" y="6275"/>
                      <a:pt x="6811" y="6370"/>
                    </a:cubicBezTo>
                    <a:lnTo>
                      <a:pt x="7073" y="6477"/>
                    </a:lnTo>
                    <a:cubicBezTo>
                      <a:pt x="6799" y="6953"/>
                      <a:pt x="6299" y="7263"/>
                      <a:pt x="5739" y="7263"/>
                    </a:cubicBezTo>
                    <a:cubicBezTo>
                      <a:pt x="5191" y="7263"/>
                      <a:pt x="4691" y="6953"/>
                      <a:pt x="4453" y="6477"/>
                    </a:cubicBezTo>
                    <a:lnTo>
                      <a:pt x="4703" y="6370"/>
                    </a:lnTo>
                    <a:cubicBezTo>
                      <a:pt x="4894" y="6275"/>
                      <a:pt x="5013" y="6084"/>
                      <a:pt x="5013" y="5882"/>
                    </a:cubicBezTo>
                    <a:lnTo>
                      <a:pt x="5013" y="5477"/>
                    </a:lnTo>
                    <a:cubicBezTo>
                      <a:pt x="5239" y="5560"/>
                      <a:pt x="5489" y="5620"/>
                      <a:pt x="5763" y="5620"/>
                    </a:cubicBezTo>
                    <a:cubicBezTo>
                      <a:pt x="6025" y="5620"/>
                      <a:pt x="6263" y="5584"/>
                      <a:pt x="6501" y="5477"/>
                    </a:cubicBezTo>
                    <a:close/>
                    <a:moveTo>
                      <a:pt x="5763" y="0"/>
                    </a:moveTo>
                    <a:cubicBezTo>
                      <a:pt x="5072" y="0"/>
                      <a:pt x="4465" y="238"/>
                      <a:pt x="4013" y="679"/>
                    </a:cubicBezTo>
                    <a:cubicBezTo>
                      <a:pt x="3560" y="1131"/>
                      <a:pt x="3286" y="1774"/>
                      <a:pt x="3239" y="2512"/>
                    </a:cubicBezTo>
                    <a:cubicBezTo>
                      <a:pt x="3227" y="2703"/>
                      <a:pt x="3215" y="2905"/>
                      <a:pt x="3203" y="3084"/>
                    </a:cubicBezTo>
                    <a:lnTo>
                      <a:pt x="1608" y="3084"/>
                    </a:lnTo>
                    <a:cubicBezTo>
                      <a:pt x="1012" y="3084"/>
                      <a:pt x="536" y="3560"/>
                      <a:pt x="536" y="4155"/>
                    </a:cubicBezTo>
                    <a:lnTo>
                      <a:pt x="536" y="4167"/>
                    </a:lnTo>
                    <a:cubicBezTo>
                      <a:pt x="536" y="4298"/>
                      <a:pt x="560" y="4453"/>
                      <a:pt x="619" y="4572"/>
                    </a:cubicBezTo>
                    <a:lnTo>
                      <a:pt x="715" y="4751"/>
                    </a:lnTo>
                    <a:lnTo>
                      <a:pt x="715" y="5025"/>
                    </a:lnTo>
                    <a:cubicBezTo>
                      <a:pt x="715" y="5465"/>
                      <a:pt x="941" y="5858"/>
                      <a:pt x="1262" y="6096"/>
                    </a:cubicBezTo>
                    <a:lnTo>
                      <a:pt x="1262" y="6334"/>
                    </a:lnTo>
                    <a:cubicBezTo>
                      <a:pt x="1262" y="6370"/>
                      <a:pt x="1250" y="6394"/>
                      <a:pt x="1215" y="6418"/>
                    </a:cubicBezTo>
                    <a:lnTo>
                      <a:pt x="524" y="6608"/>
                    </a:lnTo>
                    <a:cubicBezTo>
                      <a:pt x="226" y="6691"/>
                      <a:pt x="0" y="6977"/>
                      <a:pt x="0" y="7287"/>
                    </a:cubicBezTo>
                    <a:lnTo>
                      <a:pt x="0" y="8692"/>
                    </a:lnTo>
                    <a:cubicBezTo>
                      <a:pt x="0" y="8775"/>
                      <a:pt x="72" y="8858"/>
                      <a:pt x="167" y="8858"/>
                    </a:cubicBezTo>
                    <a:cubicBezTo>
                      <a:pt x="250" y="8858"/>
                      <a:pt x="322" y="8775"/>
                      <a:pt x="322" y="8692"/>
                    </a:cubicBezTo>
                    <a:lnTo>
                      <a:pt x="322" y="7287"/>
                    </a:lnTo>
                    <a:cubicBezTo>
                      <a:pt x="322" y="7132"/>
                      <a:pt x="441" y="6977"/>
                      <a:pt x="596" y="6930"/>
                    </a:cubicBezTo>
                    <a:lnTo>
                      <a:pt x="1298" y="6739"/>
                    </a:lnTo>
                    <a:cubicBezTo>
                      <a:pt x="1322" y="6739"/>
                      <a:pt x="1334" y="6727"/>
                      <a:pt x="1369" y="6715"/>
                    </a:cubicBezTo>
                    <a:lnTo>
                      <a:pt x="1798" y="7144"/>
                    </a:lnTo>
                    <a:lnTo>
                      <a:pt x="1798" y="8704"/>
                    </a:lnTo>
                    <a:cubicBezTo>
                      <a:pt x="1798" y="8799"/>
                      <a:pt x="1870" y="8870"/>
                      <a:pt x="1965" y="8870"/>
                    </a:cubicBezTo>
                    <a:cubicBezTo>
                      <a:pt x="2048" y="8870"/>
                      <a:pt x="2131" y="8799"/>
                      <a:pt x="2131" y="8704"/>
                    </a:cubicBezTo>
                    <a:lnTo>
                      <a:pt x="2131" y="7144"/>
                    </a:lnTo>
                    <a:lnTo>
                      <a:pt x="2560" y="6715"/>
                    </a:lnTo>
                    <a:cubicBezTo>
                      <a:pt x="2620" y="6739"/>
                      <a:pt x="2679" y="6751"/>
                      <a:pt x="2727" y="6775"/>
                    </a:cubicBezTo>
                    <a:lnTo>
                      <a:pt x="2905" y="6811"/>
                    </a:lnTo>
                    <a:cubicBezTo>
                      <a:pt x="2667" y="6977"/>
                      <a:pt x="2524" y="7251"/>
                      <a:pt x="2524" y="7549"/>
                    </a:cubicBezTo>
                    <a:lnTo>
                      <a:pt x="2524" y="8704"/>
                    </a:lnTo>
                    <a:cubicBezTo>
                      <a:pt x="2524" y="8799"/>
                      <a:pt x="2608" y="8870"/>
                      <a:pt x="2691" y="8870"/>
                    </a:cubicBezTo>
                    <a:cubicBezTo>
                      <a:pt x="2786" y="8870"/>
                      <a:pt x="2858" y="8799"/>
                      <a:pt x="2858" y="8704"/>
                    </a:cubicBezTo>
                    <a:lnTo>
                      <a:pt x="2858" y="7549"/>
                    </a:lnTo>
                    <a:cubicBezTo>
                      <a:pt x="2858" y="7322"/>
                      <a:pt x="2989" y="7132"/>
                      <a:pt x="3179" y="7037"/>
                    </a:cubicBezTo>
                    <a:lnTo>
                      <a:pt x="4156" y="6608"/>
                    </a:lnTo>
                    <a:cubicBezTo>
                      <a:pt x="4453" y="7215"/>
                      <a:pt x="5072" y="7608"/>
                      <a:pt x="5763" y="7608"/>
                    </a:cubicBezTo>
                    <a:cubicBezTo>
                      <a:pt x="6442" y="7608"/>
                      <a:pt x="7073" y="7215"/>
                      <a:pt x="7370" y="6608"/>
                    </a:cubicBezTo>
                    <a:lnTo>
                      <a:pt x="8335" y="7037"/>
                    </a:lnTo>
                    <a:cubicBezTo>
                      <a:pt x="8537" y="7132"/>
                      <a:pt x="8656" y="7322"/>
                      <a:pt x="8656" y="7549"/>
                    </a:cubicBezTo>
                    <a:lnTo>
                      <a:pt x="8656" y="8704"/>
                    </a:lnTo>
                    <a:cubicBezTo>
                      <a:pt x="8656" y="8799"/>
                      <a:pt x="8739" y="8870"/>
                      <a:pt x="8823" y="8870"/>
                    </a:cubicBezTo>
                    <a:cubicBezTo>
                      <a:pt x="8918" y="8870"/>
                      <a:pt x="8989" y="8799"/>
                      <a:pt x="8989" y="8704"/>
                    </a:cubicBezTo>
                    <a:lnTo>
                      <a:pt x="8989" y="7549"/>
                    </a:lnTo>
                    <a:cubicBezTo>
                      <a:pt x="8989" y="7322"/>
                      <a:pt x="8918" y="7132"/>
                      <a:pt x="8775" y="6965"/>
                    </a:cubicBezTo>
                    <a:lnTo>
                      <a:pt x="9049" y="6834"/>
                    </a:lnTo>
                    <a:lnTo>
                      <a:pt x="9240" y="7025"/>
                    </a:lnTo>
                    <a:cubicBezTo>
                      <a:pt x="9370" y="7156"/>
                      <a:pt x="9549" y="7215"/>
                      <a:pt x="9728" y="7215"/>
                    </a:cubicBezTo>
                    <a:cubicBezTo>
                      <a:pt x="9906" y="7215"/>
                      <a:pt x="10085" y="7156"/>
                      <a:pt x="10228" y="7025"/>
                    </a:cubicBezTo>
                    <a:lnTo>
                      <a:pt x="10418" y="6834"/>
                    </a:lnTo>
                    <a:lnTo>
                      <a:pt x="10978" y="7108"/>
                    </a:lnTo>
                    <a:cubicBezTo>
                      <a:pt x="11121" y="7168"/>
                      <a:pt x="11192" y="7311"/>
                      <a:pt x="11192" y="7442"/>
                    </a:cubicBezTo>
                    <a:lnTo>
                      <a:pt x="11192" y="8692"/>
                    </a:lnTo>
                    <a:cubicBezTo>
                      <a:pt x="11192" y="8775"/>
                      <a:pt x="11264" y="8858"/>
                      <a:pt x="11359" y="8858"/>
                    </a:cubicBezTo>
                    <a:cubicBezTo>
                      <a:pt x="11442" y="8858"/>
                      <a:pt x="11514" y="8775"/>
                      <a:pt x="11514" y="8692"/>
                    </a:cubicBezTo>
                    <a:lnTo>
                      <a:pt x="11514" y="7442"/>
                    </a:lnTo>
                    <a:cubicBezTo>
                      <a:pt x="11537" y="7168"/>
                      <a:pt x="11383" y="6930"/>
                      <a:pt x="11145" y="6799"/>
                    </a:cubicBezTo>
                    <a:lnTo>
                      <a:pt x="10466" y="6453"/>
                    </a:lnTo>
                    <a:lnTo>
                      <a:pt x="10466" y="6441"/>
                    </a:lnTo>
                    <a:lnTo>
                      <a:pt x="10466" y="6096"/>
                    </a:lnTo>
                    <a:cubicBezTo>
                      <a:pt x="10740" y="5906"/>
                      <a:pt x="10942" y="5596"/>
                      <a:pt x="11002" y="5239"/>
                    </a:cubicBezTo>
                    <a:cubicBezTo>
                      <a:pt x="11133" y="5013"/>
                      <a:pt x="11192" y="4775"/>
                      <a:pt x="11192" y="4525"/>
                    </a:cubicBezTo>
                    <a:cubicBezTo>
                      <a:pt x="11192" y="4048"/>
                      <a:pt x="10966" y="3632"/>
                      <a:pt x="10609" y="3382"/>
                    </a:cubicBezTo>
                    <a:cubicBezTo>
                      <a:pt x="10621" y="3298"/>
                      <a:pt x="10644" y="3239"/>
                      <a:pt x="10644" y="3167"/>
                    </a:cubicBezTo>
                    <a:cubicBezTo>
                      <a:pt x="10644" y="2727"/>
                      <a:pt x="10240" y="2369"/>
                      <a:pt x="9751" y="2369"/>
                    </a:cubicBezTo>
                    <a:cubicBezTo>
                      <a:pt x="9251" y="2369"/>
                      <a:pt x="8859" y="2727"/>
                      <a:pt x="8859" y="3167"/>
                    </a:cubicBezTo>
                    <a:cubicBezTo>
                      <a:pt x="8859" y="3239"/>
                      <a:pt x="8870" y="3322"/>
                      <a:pt x="8882" y="3382"/>
                    </a:cubicBezTo>
                    <a:cubicBezTo>
                      <a:pt x="8680" y="3536"/>
                      <a:pt x="8513" y="3751"/>
                      <a:pt x="8406" y="3989"/>
                    </a:cubicBezTo>
                    <a:cubicBezTo>
                      <a:pt x="8358" y="3572"/>
                      <a:pt x="8323" y="3084"/>
                      <a:pt x="8275" y="2512"/>
                    </a:cubicBezTo>
                    <a:cubicBezTo>
                      <a:pt x="8216" y="1774"/>
                      <a:pt x="7942" y="1131"/>
                      <a:pt x="7501" y="679"/>
                    </a:cubicBezTo>
                    <a:cubicBezTo>
                      <a:pt x="7049" y="238"/>
                      <a:pt x="6442" y="0"/>
                      <a:pt x="5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4"/>
              <p:cNvSpPr/>
              <p:nvPr/>
            </p:nvSpPr>
            <p:spPr>
              <a:xfrm>
                <a:off x="2114800" y="3635440"/>
                <a:ext cx="11045" cy="37941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192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025"/>
                    </a:lnTo>
                    <a:cubicBezTo>
                      <a:pt x="1" y="1108"/>
                      <a:pt x="72" y="1191"/>
                      <a:pt x="167" y="1191"/>
                    </a:cubicBezTo>
                    <a:cubicBezTo>
                      <a:pt x="251" y="1191"/>
                      <a:pt x="322" y="1108"/>
                      <a:pt x="322" y="1025"/>
                    </a:cubicBezTo>
                    <a:lnTo>
                      <a:pt x="322" y="156"/>
                    </a:lnTo>
                    <a:cubicBezTo>
                      <a:pt x="346" y="72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1" name="Google Shape;701;p54"/>
            <p:cNvSpPr/>
            <p:nvPr/>
          </p:nvSpPr>
          <p:spPr>
            <a:xfrm>
              <a:off x="3772478" y="2250238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3" name="Google Shape;703;p54"/>
          <p:cNvSpPr txBox="1"/>
          <p:nvPr/>
        </p:nvSpPr>
        <p:spPr>
          <a:xfrm>
            <a:off x="3122625" y="2706960"/>
            <a:ext cx="1449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Saturn has several rings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4" name="Google Shape;704;p54"/>
          <p:cNvSpPr txBox="1"/>
          <p:nvPr/>
        </p:nvSpPr>
        <p:spPr>
          <a:xfrm>
            <a:off x="5592200" y="1318647"/>
            <a:ext cx="1655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1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5" name="Google Shape;705;p54"/>
          <p:cNvSpPr txBox="1"/>
          <p:nvPr/>
        </p:nvSpPr>
        <p:spPr>
          <a:xfrm>
            <a:off x="5542250" y="1730054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Venus has a beautiful name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6" name="Google Shape;706;p54"/>
          <p:cNvSpPr txBox="1"/>
          <p:nvPr/>
        </p:nvSpPr>
        <p:spPr>
          <a:xfrm>
            <a:off x="5592500" y="3083332"/>
            <a:ext cx="1655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2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7" name="Google Shape;707;p54"/>
          <p:cNvSpPr txBox="1"/>
          <p:nvPr/>
        </p:nvSpPr>
        <p:spPr>
          <a:xfrm>
            <a:off x="5542250" y="3494749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Earth is where we live on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cxnSp>
        <p:nvCxnSpPr>
          <p:cNvPr id="708" name="Google Shape;708;p54"/>
          <p:cNvCxnSpPr/>
          <p:nvPr/>
        </p:nvCxnSpPr>
        <p:spPr>
          <a:xfrm>
            <a:off x="4807675" y="1509538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54"/>
          <p:cNvCxnSpPr/>
          <p:nvPr/>
        </p:nvCxnSpPr>
        <p:spPr>
          <a:xfrm>
            <a:off x="4807675" y="3270325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54"/>
          <p:cNvCxnSpPr/>
          <p:nvPr/>
        </p:nvCxnSpPr>
        <p:spPr>
          <a:xfrm>
            <a:off x="4807675" y="1511325"/>
            <a:ext cx="0" cy="172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54"/>
          <p:cNvCxnSpPr/>
          <p:nvPr/>
        </p:nvCxnSpPr>
        <p:spPr>
          <a:xfrm>
            <a:off x="7149800" y="1505525"/>
            <a:ext cx="198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54"/>
          <p:cNvCxnSpPr/>
          <p:nvPr/>
        </p:nvCxnSpPr>
        <p:spPr>
          <a:xfrm>
            <a:off x="7187648" y="3270334"/>
            <a:ext cx="202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13" name="Google Shape;713;p54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714" name="Google Shape;714;p54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54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54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148B2E-0D54-B7AB-3CFB-C37B81B4301F}"/>
              </a:ext>
            </a:extLst>
          </p:cNvPr>
          <p:cNvSpPr txBox="1"/>
          <p:nvPr/>
        </p:nvSpPr>
        <p:spPr>
          <a:xfrm>
            <a:off x="3214664" y="1910265"/>
            <a:ext cx="5634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도로 파손 데이터 분석을 통한 우선적인 모델 생성으로 경험을 축적한 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1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차후 다른 유형별 데이터들을 수집하여</a:t>
            </a:r>
            <a:r>
              <a:rPr lang="en-US" altLang="ko-KR" b="1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1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사회기반 관련 모델 형성을 목표</a:t>
            </a:r>
            <a:endParaRPr lang="en-US" altLang="ko-KR" b="1" u="sng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선제 대응 유지관리 체계를 구축을 목표로 하고자 함</a:t>
            </a:r>
          </a:p>
        </p:txBody>
      </p:sp>
    </p:spTree>
    <p:extLst>
      <p:ext uri="{BB962C8B-B14F-4D97-AF65-F5344CB8AC3E}">
        <p14:creationId xmlns:p14="http://schemas.microsoft.com/office/powerpoint/2010/main" val="2269337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/>
              <a:t>02</a:t>
            </a:r>
            <a:endParaRPr sz="7000" b="1" dirty="0"/>
          </a:p>
        </p:txBody>
      </p:sp>
      <p:sp>
        <p:nvSpPr>
          <p:cNvPr id="289" name="Google Shape;289;p38"/>
          <p:cNvSpPr txBox="1">
            <a:spLocks noGrp="1"/>
          </p:cNvSpPr>
          <p:nvPr>
            <p:ph type="title" idx="2"/>
          </p:nvPr>
        </p:nvSpPr>
        <p:spPr>
          <a:xfrm>
            <a:off x="4165541" y="1898045"/>
            <a:ext cx="4854964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공익성 및 우수성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881450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6"/>
          <p:cNvPicPr preferRelativeResize="0"/>
          <p:nvPr/>
        </p:nvPicPr>
        <p:blipFill rotWithShape="1">
          <a:blip r:embed="rId3">
            <a:alphaModFix/>
          </a:blip>
          <a:srcRect l="21832" r="21826"/>
          <a:stretch/>
        </p:blipFill>
        <p:spPr>
          <a:xfrm>
            <a:off x="9525" y="0"/>
            <a:ext cx="5151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6"/>
          <p:cNvSpPr txBox="1">
            <a:spLocks noGrp="1"/>
          </p:cNvSpPr>
          <p:nvPr>
            <p:ph type="title"/>
          </p:nvPr>
        </p:nvSpPr>
        <p:spPr>
          <a:xfrm>
            <a:off x="6112113" y="1898400"/>
            <a:ext cx="2727087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아이디어의 공익성 및 우수성</a:t>
            </a:r>
            <a:endParaRPr sz="3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267110-CA5B-2234-B50E-338B0BF01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80850" y="-107125"/>
            <a:ext cx="7342124" cy="5250625"/>
          </a:xfrm>
          <a:prstGeom prst="rect">
            <a:avLst/>
          </a:prstGeom>
        </p:spPr>
      </p:pic>
      <p:sp>
        <p:nvSpPr>
          <p:cNvPr id="477" name="Google Shape;477;p46"/>
          <p:cNvSpPr/>
          <p:nvPr/>
        </p:nvSpPr>
        <p:spPr>
          <a:xfrm>
            <a:off x="166358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78" name="Google Shape;478;p46"/>
          <p:cNvSpPr txBox="1">
            <a:spLocks noGrp="1"/>
          </p:cNvSpPr>
          <p:nvPr>
            <p:ph type="subTitle" idx="4294967295"/>
          </p:nvPr>
        </p:nvSpPr>
        <p:spPr>
          <a:xfrm>
            <a:off x="723832" y="1898400"/>
            <a:ext cx="4830807" cy="19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ko-KR" altLang="en-US" sz="1700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공익성 및 우수성</a:t>
            </a:r>
            <a:endParaRPr lang="en-US" altLang="ko-KR"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endParaRPr lang="en-US" altLang="ko-KR"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ko-KR" altLang="en-US" sz="1700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기존 기술과의 차별성</a:t>
            </a:r>
            <a:endParaRPr lang="en-US" altLang="ko-KR"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endParaRPr lang="ko-KR" altLang="en-US"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ko-KR" altLang="en-US" sz="1700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데이터활용 계획</a:t>
            </a:r>
            <a:endParaRPr lang="en-US" altLang="ko-KR"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endParaRPr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479" name="Google Shape;479;p46"/>
          <p:cNvGrpSpPr/>
          <p:nvPr/>
        </p:nvGrpSpPr>
        <p:grpSpPr>
          <a:xfrm flipH="1">
            <a:off x="89128" y="101275"/>
            <a:ext cx="5083117" cy="4935100"/>
            <a:chOff x="4571486" y="101275"/>
            <a:chExt cx="4473000" cy="4935100"/>
          </a:xfrm>
        </p:grpSpPr>
        <p:cxnSp>
          <p:nvCxnSpPr>
            <p:cNvPr id="480" name="Google Shape;480;p46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46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46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56658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4"/>
          <p:cNvSpPr txBox="1">
            <a:spLocks noGrp="1"/>
          </p:cNvSpPr>
          <p:nvPr>
            <p:ph type="title"/>
          </p:nvPr>
        </p:nvSpPr>
        <p:spPr>
          <a:xfrm>
            <a:off x="50582" y="2184596"/>
            <a:ext cx="2781572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공익성 및 우수성</a:t>
            </a:r>
          </a:p>
        </p:txBody>
      </p:sp>
      <p:pic>
        <p:nvPicPr>
          <p:cNvPr id="691" name="Google Shape;691;p54"/>
          <p:cNvPicPr preferRelativeResize="0"/>
          <p:nvPr/>
        </p:nvPicPr>
        <p:blipFill rotWithShape="1">
          <a:blip r:embed="rId3">
            <a:alphaModFix/>
          </a:blip>
          <a:srcRect l="19562" r="31651"/>
          <a:stretch/>
        </p:blipFill>
        <p:spPr>
          <a:xfrm>
            <a:off x="4574307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2895875" y="766500"/>
            <a:ext cx="6271800" cy="3610500"/>
          </a:xfrm>
          <a:prstGeom prst="rect">
            <a:avLst/>
          </a:prstGeom>
          <a:solidFill>
            <a:schemeClr val="tx2"/>
          </a:solidFill>
          <a:ln w="762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93" name="Google Shape;693;p54"/>
          <p:cNvGrpSpPr/>
          <p:nvPr/>
        </p:nvGrpSpPr>
        <p:grpSpPr>
          <a:xfrm>
            <a:off x="4002778" y="1802453"/>
            <a:ext cx="482700" cy="482700"/>
            <a:chOff x="3772478" y="2250238"/>
            <a:chExt cx="482700" cy="482700"/>
          </a:xfrm>
        </p:grpSpPr>
        <p:grpSp>
          <p:nvGrpSpPr>
            <p:cNvPr id="694" name="Google Shape;694;p54"/>
            <p:cNvGrpSpPr/>
            <p:nvPr/>
          </p:nvGrpSpPr>
          <p:grpSpPr>
            <a:xfrm>
              <a:off x="3830192" y="2350400"/>
              <a:ext cx="367255" cy="282364"/>
              <a:chOff x="1781317" y="3391400"/>
              <a:chExt cx="367255" cy="282364"/>
            </a:xfrm>
          </p:grpSpPr>
          <p:sp>
            <p:nvSpPr>
              <p:cNvPr id="695" name="Google Shape;695;p54"/>
              <p:cNvSpPr/>
              <p:nvPr/>
            </p:nvSpPr>
            <p:spPr>
              <a:xfrm>
                <a:off x="1901061" y="3639610"/>
                <a:ext cx="11013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1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894"/>
                    </a:lnTo>
                    <a:cubicBezTo>
                      <a:pt x="1" y="977"/>
                      <a:pt x="72" y="1060"/>
                      <a:pt x="167" y="1060"/>
                    </a:cubicBezTo>
                    <a:cubicBezTo>
                      <a:pt x="251" y="1060"/>
                      <a:pt x="334" y="977"/>
                      <a:pt x="334" y="894"/>
                    </a:cubicBezTo>
                    <a:lnTo>
                      <a:pt x="334" y="167"/>
                    </a:lnTo>
                    <a:cubicBezTo>
                      <a:pt x="346" y="72"/>
                      <a:pt x="274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4"/>
              <p:cNvSpPr/>
              <p:nvPr/>
            </p:nvSpPr>
            <p:spPr>
              <a:xfrm>
                <a:off x="2016668" y="3639610"/>
                <a:ext cx="10631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61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lnTo>
                      <a:pt x="0" y="894"/>
                    </a:lnTo>
                    <a:cubicBezTo>
                      <a:pt x="0" y="977"/>
                      <a:pt x="71" y="1060"/>
                      <a:pt x="167" y="1060"/>
                    </a:cubicBezTo>
                    <a:cubicBezTo>
                      <a:pt x="250" y="1060"/>
                      <a:pt x="333" y="977"/>
                      <a:pt x="333" y="894"/>
                    </a:cubicBezTo>
                    <a:lnTo>
                      <a:pt x="333" y="167"/>
                    </a:lnTo>
                    <a:cubicBezTo>
                      <a:pt x="333" y="72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4"/>
              <p:cNvSpPr/>
              <p:nvPr/>
            </p:nvSpPr>
            <p:spPr>
              <a:xfrm>
                <a:off x="1820340" y="3518720"/>
                <a:ext cx="46281" cy="1632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13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7"/>
                    </a:cubicBezTo>
                    <a:cubicBezTo>
                      <a:pt x="1" y="251"/>
                      <a:pt x="84" y="334"/>
                      <a:pt x="167" y="334"/>
                    </a:cubicBezTo>
                    <a:cubicBezTo>
                      <a:pt x="370" y="334"/>
                      <a:pt x="917" y="358"/>
                      <a:pt x="1179" y="489"/>
                    </a:cubicBezTo>
                    <a:cubicBezTo>
                      <a:pt x="1215" y="513"/>
                      <a:pt x="1227" y="513"/>
                      <a:pt x="1263" y="513"/>
                    </a:cubicBezTo>
                    <a:cubicBezTo>
                      <a:pt x="1310" y="513"/>
                      <a:pt x="1382" y="477"/>
                      <a:pt x="1406" y="417"/>
                    </a:cubicBezTo>
                    <a:cubicBezTo>
                      <a:pt x="1453" y="346"/>
                      <a:pt x="1417" y="239"/>
                      <a:pt x="1334" y="191"/>
                    </a:cubicBezTo>
                    <a:cubicBezTo>
                      <a:pt x="941" y="1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>
                <a:off x="1802898" y="3628247"/>
                <a:ext cx="11045" cy="4513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418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1251"/>
                    </a:lnTo>
                    <a:cubicBezTo>
                      <a:pt x="1" y="1334"/>
                      <a:pt x="72" y="1417"/>
                      <a:pt x="168" y="1417"/>
                    </a:cubicBezTo>
                    <a:cubicBezTo>
                      <a:pt x="263" y="1417"/>
                      <a:pt x="334" y="1334"/>
                      <a:pt x="334" y="1251"/>
                    </a:cubicBezTo>
                    <a:lnTo>
                      <a:pt x="334" y="167"/>
                    </a:lnTo>
                    <a:cubicBezTo>
                      <a:pt x="346" y="72"/>
                      <a:pt x="275" y="1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4"/>
              <p:cNvSpPr/>
              <p:nvPr/>
            </p:nvSpPr>
            <p:spPr>
              <a:xfrm>
                <a:off x="1781317" y="3391400"/>
                <a:ext cx="367255" cy="282364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8871" extrusionOk="0">
                    <a:moveTo>
                      <a:pt x="9728" y="2703"/>
                    </a:moveTo>
                    <a:cubicBezTo>
                      <a:pt x="10049" y="2703"/>
                      <a:pt x="10287" y="2917"/>
                      <a:pt x="10287" y="3167"/>
                    </a:cubicBezTo>
                    <a:lnTo>
                      <a:pt x="10287" y="3203"/>
                    </a:lnTo>
                    <a:cubicBezTo>
                      <a:pt x="10121" y="3120"/>
                      <a:pt x="9930" y="3096"/>
                      <a:pt x="9728" y="3096"/>
                    </a:cubicBezTo>
                    <a:cubicBezTo>
                      <a:pt x="9537" y="3096"/>
                      <a:pt x="9347" y="3143"/>
                      <a:pt x="9180" y="3203"/>
                    </a:cubicBezTo>
                    <a:lnTo>
                      <a:pt x="9180" y="3167"/>
                    </a:lnTo>
                    <a:cubicBezTo>
                      <a:pt x="9180" y="2917"/>
                      <a:pt x="9430" y="2703"/>
                      <a:pt x="9728" y="2703"/>
                    </a:cubicBezTo>
                    <a:close/>
                    <a:moveTo>
                      <a:pt x="9728" y="3405"/>
                    </a:moveTo>
                    <a:cubicBezTo>
                      <a:pt x="10347" y="3405"/>
                      <a:pt x="10835" y="3893"/>
                      <a:pt x="10835" y="4513"/>
                    </a:cubicBezTo>
                    <a:cubicBezTo>
                      <a:pt x="10835" y="4632"/>
                      <a:pt x="10811" y="4751"/>
                      <a:pt x="10775" y="4846"/>
                    </a:cubicBezTo>
                    <a:cubicBezTo>
                      <a:pt x="10299" y="4358"/>
                      <a:pt x="9454" y="4167"/>
                      <a:pt x="9406" y="4167"/>
                    </a:cubicBezTo>
                    <a:cubicBezTo>
                      <a:pt x="9392" y="4160"/>
                      <a:pt x="9377" y="4157"/>
                      <a:pt x="9362" y="4157"/>
                    </a:cubicBezTo>
                    <a:cubicBezTo>
                      <a:pt x="9325" y="4157"/>
                      <a:pt x="9285" y="4174"/>
                      <a:pt x="9251" y="4191"/>
                    </a:cubicBezTo>
                    <a:cubicBezTo>
                      <a:pt x="9216" y="4227"/>
                      <a:pt x="9192" y="4274"/>
                      <a:pt x="9192" y="4334"/>
                    </a:cubicBezTo>
                    <a:cubicBezTo>
                      <a:pt x="9192" y="4334"/>
                      <a:pt x="9180" y="4441"/>
                      <a:pt x="9061" y="4572"/>
                    </a:cubicBezTo>
                    <a:cubicBezTo>
                      <a:pt x="9001" y="4632"/>
                      <a:pt x="9001" y="4751"/>
                      <a:pt x="9061" y="4810"/>
                    </a:cubicBezTo>
                    <a:cubicBezTo>
                      <a:pt x="9091" y="4840"/>
                      <a:pt x="9135" y="4855"/>
                      <a:pt x="9180" y="4855"/>
                    </a:cubicBezTo>
                    <a:cubicBezTo>
                      <a:pt x="9225" y="4855"/>
                      <a:pt x="9269" y="4840"/>
                      <a:pt x="9299" y="4810"/>
                    </a:cubicBezTo>
                    <a:cubicBezTo>
                      <a:pt x="9394" y="4715"/>
                      <a:pt x="9454" y="4608"/>
                      <a:pt x="9478" y="4536"/>
                    </a:cubicBezTo>
                    <a:cubicBezTo>
                      <a:pt x="9763" y="4632"/>
                      <a:pt x="10359" y="4834"/>
                      <a:pt x="10621" y="5203"/>
                    </a:cubicBezTo>
                    <a:cubicBezTo>
                      <a:pt x="10561" y="5668"/>
                      <a:pt x="10192" y="5977"/>
                      <a:pt x="9728" y="5977"/>
                    </a:cubicBezTo>
                    <a:cubicBezTo>
                      <a:pt x="9251" y="5977"/>
                      <a:pt x="8870" y="5620"/>
                      <a:pt x="8823" y="5167"/>
                    </a:cubicBezTo>
                    <a:cubicBezTo>
                      <a:pt x="8823" y="5132"/>
                      <a:pt x="8811" y="5120"/>
                      <a:pt x="8799" y="5084"/>
                    </a:cubicBezTo>
                    <a:cubicBezTo>
                      <a:pt x="8692" y="4906"/>
                      <a:pt x="8632" y="4715"/>
                      <a:pt x="8632" y="4513"/>
                    </a:cubicBezTo>
                    <a:cubicBezTo>
                      <a:pt x="8632" y="3893"/>
                      <a:pt x="9120" y="3405"/>
                      <a:pt x="9728" y="3405"/>
                    </a:cubicBezTo>
                    <a:close/>
                    <a:moveTo>
                      <a:pt x="3048" y="3405"/>
                    </a:moveTo>
                    <a:lnTo>
                      <a:pt x="3048" y="4108"/>
                    </a:lnTo>
                    <a:cubicBezTo>
                      <a:pt x="3048" y="4227"/>
                      <a:pt x="3024" y="4334"/>
                      <a:pt x="2977" y="4429"/>
                    </a:cubicBezTo>
                    <a:lnTo>
                      <a:pt x="2882" y="4608"/>
                    </a:lnTo>
                    <a:cubicBezTo>
                      <a:pt x="2870" y="4644"/>
                      <a:pt x="2870" y="4655"/>
                      <a:pt x="2870" y="4691"/>
                    </a:cubicBezTo>
                    <a:lnTo>
                      <a:pt x="2870" y="5048"/>
                    </a:lnTo>
                    <a:cubicBezTo>
                      <a:pt x="2870" y="5298"/>
                      <a:pt x="2763" y="5537"/>
                      <a:pt x="2584" y="5703"/>
                    </a:cubicBezTo>
                    <a:cubicBezTo>
                      <a:pt x="2413" y="5885"/>
                      <a:pt x="2203" y="5981"/>
                      <a:pt x="1989" y="5981"/>
                    </a:cubicBezTo>
                    <a:cubicBezTo>
                      <a:pt x="1965" y="5981"/>
                      <a:pt x="1941" y="5979"/>
                      <a:pt x="1917" y="5977"/>
                    </a:cubicBezTo>
                    <a:cubicBezTo>
                      <a:pt x="1429" y="5965"/>
                      <a:pt x="1024" y="5537"/>
                      <a:pt x="1024" y="5013"/>
                    </a:cubicBezTo>
                    <a:lnTo>
                      <a:pt x="1024" y="4703"/>
                    </a:lnTo>
                    <a:cubicBezTo>
                      <a:pt x="1024" y="4667"/>
                      <a:pt x="1024" y="4644"/>
                      <a:pt x="1012" y="4632"/>
                    </a:cubicBezTo>
                    <a:lnTo>
                      <a:pt x="905" y="4417"/>
                    </a:lnTo>
                    <a:cubicBezTo>
                      <a:pt x="858" y="4346"/>
                      <a:pt x="846" y="4251"/>
                      <a:pt x="846" y="4167"/>
                    </a:cubicBezTo>
                    <a:lnTo>
                      <a:pt x="846" y="4144"/>
                    </a:lnTo>
                    <a:cubicBezTo>
                      <a:pt x="846" y="3751"/>
                      <a:pt x="1179" y="3405"/>
                      <a:pt x="1596" y="3405"/>
                    </a:cubicBezTo>
                    <a:close/>
                    <a:moveTo>
                      <a:pt x="5763" y="322"/>
                    </a:moveTo>
                    <a:cubicBezTo>
                      <a:pt x="6358" y="322"/>
                      <a:pt x="6870" y="536"/>
                      <a:pt x="7263" y="905"/>
                    </a:cubicBezTo>
                    <a:cubicBezTo>
                      <a:pt x="7668" y="1298"/>
                      <a:pt x="7882" y="1858"/>
                      <a:pt x="7942" y="2524"/>
                    </a:cubicBezTo>
                    <a:cubicBezTo>
                      <a:pt x="8085" y="4346"/>
                      <a:pt x="8227" y="5346"/>
                      <a:pt x="8287" y="5703"/>
                    </a:cubicBezTo>
                    <a:lnTo>
                      <a:pt x="8287" y="5715"/>
                    </a:lnTo>
                    <a:cubicBezTo>
                      <a:pt x="8108" y="5834"/>
                      <a:pt x="7763" y="6025"/>
                      <a:pt x="7215" y="6179"/>
                    </a:cubicBezTo>
                    <a:lnTo>
                      <a:pt x="6930" y="6060"/>
                    </a:lnTo>
                    <a:cubicBezTo>
                      <a:pt x="6858" y="6025"/>
                      <a:pt x="6811" y="5953"/>
                      <a:pt x="6811" y="5882"/>
                    </a:cubicBezTo>
                    <a:lnTo>
                      <a:pt x="6811" y="5298"/>
                    </a:lnTo>
                    <a:cubicBezTo>
                      <a:pt x="7370" y="4941"/>
                      <a:pt x="7727" y="4334"/>
                      <a:pt x="7727" y="3632"/>
                    </a:cubicBezTo>
                    <a:lnTo>
                      <a:pt x="7727" y="3322"/>
                    </a:lnTo>
                    <a:cubicBezTo>
                      <a:pt x="7727" y="3108"/>
                      <a:pt x="7632" y="2917"/>
                      <a:pt x="7489" y="2786"/>
                    </a:cubicBezTo>
                    <a:cubicBezTo>
                      <a:pt x="7144" y="2489"/>
                      <a:pt x="6370" y="1965"/>
                      <a:pt x="5025" y="1834"/>
                    </a:cubicBezTo>
                    <a:cubicBezTo>
                      <a:pt x="5015" y="1831"/>
                      <a:pt x="5005" y="1830"/>
                      <a:pt x="4995" y="1830"/>
                    </a:cubicBezTo>
                    <a:cubicBezTo>
                      <a:pt x="4920" y="1830"/>
                      <a:pt x="4846" y="1903"/>
                      <a:pt x="4846" y="1977"/>
                    </a:cubicBezTo>
                    <a:cubicBezTo>
                      <a:pt x="4834" y="2072"/>
                      <a:pt x="4906" y="2155"/>
                      <a:pt x="5001" y="2155"/>
                    </a:cubicBezTo>
                    <a:cubicBezTo>
                      <a:pt x="6251" y="2274"/>
                      <a:pt x="6954" y="2750"/>
                      <a:pt x="7263" y="3024"/>
                    </a:cubicBezTo>
                    <a:cubicBezTo>
                      <a:pt x="7335" y="3096"/>
                      <a:pt x="7382" y="3179"/>
                      <a:pt x="7382" y="3298"/>
                    </a:cubicBezTo>
                    <a:lnTo>
                      <a:pt x="7382" y="3620"/>
                    </a:lnTo>
                    <a:cubicBezTo>
                      <a:pt x="7382" y="4525"/>
                      <a:pt x="6632" y="5251"/>
                      <a:pt x="5739" y="5251"/>
                    </a:cubicBezTo>
                    <a:cubicBezTo>
                      <a:pt x="4846" y="5251"/>
                      <a:pt x="4108" y="4513"/>
                      <a:pt x="4108" y="3620"/>
                    </a:cubicBezTo>
                    <a:lnTo>
                      <a:pt x="4108" y="3465"/>
                    </a:lnTo>
                    <a:cubicBezTo>
                      <a:pt x="4108" y="3405"/>
                      <a:pt x="4132" y="3346"/>
                      <a:pt x="4191" y="3298"/>
                    </a:cubicBezTo>
                    <a:cubicBezTo>
                      <a:pt x="4406" y="3179"/>
                      <a:pt x="4691" y="2965"/>
                      <a:pt x="4822" y="2572"/>
                    </a:cubicBezTo>
                    <a:cubicBezTo>
                      <a:pt x="4846" y="2489"/>
                      <a:pt x="4810" y="2393"/>
                      <a:pt x="4715" y="2369"/>
                    </a:cubicBezTo>
                    <a:cubicBezTo>
                      <a:pt x="4696" y="2361"/>
                      <a:pt x="4676" y="2357"/>
                      <a:pt x="4657" y="2357"/>
                    </a:cubicBezTo>
                    <a:cubicBezTo>
                      <a:pt x="4592" y="2357"/>
                      <a:pt x="4531" y="2401"/>
                      <a:pt x="4513" y="2465"/>
                    </a:cubicBezTo>
                    <a:cubicBezTo>
                      <a:pt x="4417" y="2750"/>
                      <a:pt x="4191" y="2917"/>
                      <a:pt x="4048" y="3024"/>
                    </a:cubicBezTo>
                    <a:cubicBezTo>
                      <a:pt x="3882" y="3108"/>
                      <a:pt x="3775" y="3286"/>
                      <a:pt x="3775" y="3465"/>
                    </a:cubicBezTo>
                    <a:lnTo>
                      <a:pt x="3775" y="3620"/>
                    </a:lnTo>
                    <a:cubicBezTo>
                      <a:pt x="3775" y="4310"/>
                      <a:pt x="4132" y="4929"/>
                      <a:pt x="4691" y="5287"/>
                    </a:cubicBezTo>
                    <a:lnTo>
                      <a:pt x="4691" y="5858"/>
                    </a:lnTo>
                    <a:cubicBezTo>
                      <a:pt x="4691" y="5941"/>
                      <a:pt x="4644" y="6013"/>
                      <a:pt x="4572" y="6037"/>
                    </a:cubicBezTo>
                    <a:lnTo>
                      <a:pt x="4287" y="6156"/>
                    </a:lnTo>
                    <a:cubicBezTo>
                      <a:pt x="3739" y="6013"/>
                      <a:pt x="3394" y="5822"/>
                      <a:pt x="3227" y="5715"/>
                    </a:cubicBezTo>
                    <a:lnTo>
                      <a:pt x="3227" y="5703"/>
                    </a:lnTo>
                    <a:cubicBezTo>
                      <a:pt x="3286" y="5346"/>
                      <a:pt x="3441" y="4346"/>
                      <a:pt x="3572" y="2524"/>
                    </a:cubicBezTo>
                    <a:cubicBezTo>
                      <a:pt x="3620" y="1858"/>
                      <a:pt x="3858" y="1310"/>
                      <a:pt x="4251" y="905"/>
                    </a:cubicBezTo>
                    <a:cubicBezTo>
                      <a:pt x="4644" y="524"/>
                      <a:pt x="5168" y="322"/>
                      <a:pt x="5763" y="322"/>
                    </a:cubicBezTo>
                    <a:close/>
                    <a:moveTo>
                      <a:pt x="2917" y="5870"/>
                    </a:moveTo>
                    <a:cubicBezTo>
                      <a:pt x="2941" y="5929"/>
                      <a:pt x="2989" y="5977"/>
                      <a:pt x="3036" y="6013"/>
                    </a:cubicBezTo>
                    <a:cubicBezTo>
                      <a:pt x="3167" y="6096"/>
                      <a:pt x="3417" y="6251"/>
                      <a:pt x="3810" y="6382"/>
                    </a:cubicBezTo>
                    <a:lnTo>
                      <a:pt x="3334" y="6596"/>
                    </a:lnTo>
                    <a:lnTo>
                      <a:pt x="2798" y="6441"/>
                    </a:lnTo>
                    <a:cubicBezTo>
                      <a:pt x="2667" y="6394"/>
                      <a:pt x="2667" y="6382"/>
                      <a:pt x="2667" y="6358"/>
                    </a:cubicBezTo>
                    <a:lnTo>
                      <a:pt x="2667" y="6120"/>
                    </a:lnTo>
                    <a:cubicBezTo>
                      <a:pt x="2727" y="6072"/>
                      <a:pt x="2763" y="6025"/>
                      <a:pt x="2822" y="5977"/>
                    </a:cubicBezTo>
                    <a:cubicBezTo>
                      <a:pt x="2858" y="5953"/>
                      <a:pt x="2882" y="5906"/>
                      <a:pt x="2917" y="5870"/>
                    </a:cubicBezTo>
                    <a:close/>
                    <a:moveTo>
                      <a:pt x="8620" y="5620"/>
                    </a:moveTo>
                    <a:cubicBezTo>
                      <a:pt x="8704" y="5822"/>
                      <a:pt x="8859" y="5977"/>
                      <a:pt x="9037" y="6096"/>
                    </a:cubicBezTo>
                    <a:lnTo>
                      <a:pt x="9037" y="6453"/>
                    </a:lnTo>
                    <a:lnTo>
                      <a:pt x="9013" y="6453"/>
                    </a:lnTo>
                    <a:lnTo>
                      <a:pt x="8478" y="6739"/>
                    </a:lnTo>
                    <a:cubicBezTo>
                      <a:pt x="8478" y="6739"/>
                      <a:pt x="8466" y="6739"/>
                      <a:pt x="8466" y="6727"/>
                    </a:cubicBezTo>
                    <a:lnTo>
                      <a:pt x="7692" y="6382"/>
                    </a:lnTo>
                    <a:cubicBezTo>
                      <a:pt x="8061" y="6251"/>
                      <a:pt x="8335" y="6096"/>
                      <a:pt x="8466" y="6013"/>
                    </a:cubicBezTo>
                    <a:cubicBezTo>
                      <a:pt x="8585" y="5941"/>
                      <a:pt x="8644" y="5798"/>
                      <a:pt x="8620" y="5656"/>
                    </a:cubicBezTo>
                    <a:lnTo>
                      <a:pt x="8620" y="5620"/>
                    </a:lnTo>
                    <a:close/>
                    <a:moveTo>
                      <a:pt x="2322" y="6263"/>
                    </a:moveTo>
                    <a:lnTo>
                      <a:pt x="2322" y="6334"/>
                    </a:lnTo>
                    <a:cubicBezTo>
                      <a:pt x="2322" y="6370"/>
                      <a:pt x="2322" y="6418"/>
                      <a:pt x="2334" y="6441"/>
                    </a:cubicBezTo>
                    <a:lnTo>
                      <a:pt x="1929" y="6834"/>
                    </a:lnTo>
                    <a:lnTo>
                      <a:pt x="1548" y="6441"/>
                    </a:lnTo>
                    <a:cubicBezTo>
                      <a:pt x="1560" y="6418"/>
                      <a:pt x="1560" y="6382"/>
                      <a:pt x="1560" y="6334"/>
                    </a:cubicBezTo>
                    <a:lnTo>
                      <a:pt x="1560" y="6263"/>
                    </a:lnTo>
                    <a:cubicBezTo>
                      <a:pt x="1667" y="6299"/>
                      <a:pt x="1786" y="6322"/>
                      <a:pt x="1905" y="6322"/>
                    </a:cubicBezTo>
                    <a:lnTo>
                      <a:pt x="1953" y="6322"/>
                    </a:lnTo>
                    <a:cubicBezTo>
                      <a:pt x="2084" y="6322"/>
                      <a:pt x="2203" y="6310"/>
                      <a:pt x="2322" y="6263"/>
                    </a:cubicBezTo>
                    <a:close/>
                    <a:moveTo>
                      <a:pt x="10109" y="6275"/>
                    </a:moveTo>
                    <a:lnTo>
                      <a:pt x="10109" y="6453"/>
                    </a:lnTo>
                    <a:cubicBezTo>
                      <a:pt x="10109" y="6513"/>
                      <a:pt x="10121" y="6572"/>
                      <a:pt x="10144" y="6620"/>
                    </a:cubicBezTo>
                    <a:lnTo>
                      <a:pt x="10002" y="6775"/>
                    </a:lnTo>
                    <a:cubicBezTo>
                      <a:pt x="9924" y="6840"/>
                      <a:pt x="9832" y="6873"/>
                      <a:pt x="9740" y="6873"/>
                    </a:cubicBezTo>
                    <a:cubicBezTo>
                      <a:pt x="9647" y="6873"/>
                      <a:pt x="9555" y="6840"/>
                      <a:pt x="9478" y="6775"/>
                    </a:cubicBezTo>
                    <a:lnTo>
                      <a:pt x="9311" y="6620"/>
                    </a:lnTo>
                    <a:cubicBezTo>
                      <a:pt x="9347" y="6572"/>
                      <a:pt x="9359" y="6513"/>
                      <a:pt x="9359" y="6453"/>
                    </a:cubicBezTo>
                    <a:lnTo>
                      <a:pt x="9359" y="6275"/>
                    </a:lnTo>
                    <a:cubicBezTo>
                      <a:pt x="9478" y="6310"/>
                      <a:pt x="9597" y="6334"/>
                      <a:pt x="9728" y="6334"/>
                    </a:cubicBezTo>
                    <a:cubicBezTo>
                      <a:pt x="9859" y="6334"/>
                      <a:pt x="9978" y="6322"/>
                      <a:pt x="10109" y="6275"/>
                    </a:cubicBezTo>
                    <a:close/>
                    <a:moveTo>
                      <a:pt x="6501" y="5477"/>
                    </a:moveTo>
                    <a:lnTo>
                      <a:pt x="6501" y="5882"/>
                    </a:lnTo>
                    <a:cubicBezTo>
                      <a:pt x="6501" y="6084"/>
                      <a:pt x="6620" y="6275"/>
                      <a:pt x="6811" y="6370"/>
                    </a:cubicBezTo>
                    <a:lnTo>
                      <a:pt x="7073" y="6477"/>
                    </a:lnTo>
                    <a:cubicBezTo>
                      <a:pt x="6799" y="6953"/>
                      <a:pt x="6299" y="7263"/>
                      <a:pt x="5739" y="7263"/>
                    </a:cubicBezTo>
                    <a:cubicBezTo>
                      <a:pt x="5191" y="7263"/>
                      <a:pt x="4691" y="6953"/>
                      <a:pt x="4453" y="6477"/>
                    </a:cubicBezTo>
                    <a:lnTo>
                      <a:pt x="4703" y="6370"/>
                    </a:lnTo>
                    <a:cubicBezTo>
                      <a:pt x="4894" y="6275"/>
                      <a:pt x="5013" y="6084"/>
                      <a:pt x="5013" y="5882"/>
                    </a:cubicBezTo>
                    <a:lnTo>
                      <a:pt x="5013" y="5477"/>
                    </a:lnTo>
                    <a:cubicBezTo>
                      <a:pt x="5239" y="5560"/>
                      <a:pt x="5489" y="5620"/>
                      <a:pt x="5763" y="5620"/>
                    </a:cubicBezTo>
                    <a:cubicBezTo>
                      <a:pt x="6025" y="5620"/>
                      <a:pt x="6263" y="5584"/>
                      <a:pt x="6501" y="5477"/>
                    </a:cubicBezTo>
                    <a:close/>
                    <a:moveTo>
                      <a:pt x="5763" y="0"/>
                    </a:moveTo>
                    <a:cubicBezTo>
                      <a:pt x="5072" y="0"/>
                      <a:pt x="4465" y="238"/>
                      <a:pt x="4013" y="679"/>
                    </a:cubicBezTo>
                    <a:cubicBezTo>
                      <a:pt x="3560" y="1131"/>
                      <a:pt x="3286" y="1774"/>
                      <a:pt x="3239" y="2512"/>
                    </a:cubicBezTo>
                    <a:cubicBezTo>
                      <a:pt x="3227" y="2703"/>
                      <a:pt x="3215" y="2905"/>
                      <a:pt x="3203" y="3084"/>
                    </a:cubicBezTo>
                    <a:lnTo>
                      <a:pt x="1608" y="3084"/>
                    </a:lnTo>
                    <a:cubicBezTo>
                      <a:pt x="1012" y="3084"/>
                      <a:pt x="536" y="3560"/>
                      <a:pt x="536" y="4155"/>
                    </a:cubicBezTo>
                    <a:lnTo>
                      <a:pt x="536" y="4167"/>
                    </a:lnTo>
                    <a:cubicBezTo>
                      <a:pt x="536" y="4298"/>
                      <a:pt x="560" y="4453"/>
                      <a:pt x="619" y="4572"/>
                    </a:cubicBezTo>
                    <a:lnTo>
                      <a:pt x="715" y="4751"/>
                    </a:lnTo>
                    <a:lnTo>
                      <a:pt x="715" y="5025"/>
                    </a:lnTo>
                    <a:cubicBezTo>
                      <a:pt x="715" y="5465"/>
                      <a:pt x="941" y="5858"/>
                      <a:pt x="1262" y="6096"/>
                    </a:cubicBezTo>
                    <a:lnTo>
                      <a:pt x="1262" y="6334"/>
                    </a:lnTo>
                    <a:cubicBezTo>
                      <a:pt x="1262" y="6370"/>
                      <a:pt x="1250" y="6394"/>
                      <a:pt x="1215" y="6418"/>
                    </a:cubicBezTo>
                    <a:lnTo>
                      <a:pt x="524" y="6608"/>
                    </a:lnTo>
                    <a:cubicBezTo>
                      <a:pt x="226" y="6691"/>
                      <a:pt x="0" y="6977"/>
                      <a:pt x="0" y="7287"/>
                    </a:cubicBezTo>
                    <a:lnTo>
                      <a:pt x="0" y="8692"/>
                    </a:lnTo>
                    <a:cubicBezTo>
                      <a:pt x="0" y="8775"/>
                      <a:pt x="72" y="8858"/>
                      <a:pt x="167" y="8858"/>
                    </a:cubicBezTo>
                    <a:cubicBezTo>
                      <a:pt x="250" y="8858"/>
                      <a:pt x="322" y="8775"/>
                      <a:pt x="322" y="8692"/>
                    </a:cubicBezTo>
                    <a:lnTo>
                      <a:pt x="322" y="7287"/>
                    </a:lnTo>
                    <a:cubicBezTo>
                      <a:pt x="322" y="7132"/>
                      <a:pt x="441" y="6977"/>
                      <a:pt x="596" y="6930"/>
                    </a:cubicBezTo>
                    <a:lnTo>
                      <a:pt x="1298" y="6739"/>
                    </a:lnTo>
                    <a:cubicBezTo>
                      <a:pt x="1322" y="6739"/>
                      <a:pt x="1334" y="6727"/>
                      <a:pt x="1369" y="6715"/>
                    </a:cubicBezTo>
                    <a:lnTo>
                      <a:pt x="1798" y="7144"/>
                    </a:lnTo>
                    <a:lnTo>
                      <a:pt x="1798" y="8704"/>
                    </a:lnTo>
                    <a:cubicBezTo>
                      <a:pt x="1798" y="8799"/>
                      <a:pt x="1870" y="8870"/>
                      <a:pt x="1965" y="8870"/>
                    </a:cubicBezTo>
                    <a:cubicBezTo>
                      <a:pt x="2048" y="8870"/>
                      <a:pt x="2131" y="8799"/>
                      <a:pt x="2131" y="8704"/>
                    </a:cubicBezTo>
                    <a:lnTo>
                      <a:pt x="2131" y="7144"/>
                    </a:lnTo>
                    <a:lnTo>
                      <a:pt x="2560" y="6715"/>
                    </a:lnTo>
                    <a:cubicBezTo>
                      <a:pt x="2620" y="6739"/>
                      <a:pt x="2679" y="6751"/>
                      <a:pt x="2727" y="6775"/>
                    </a:cubicBezTo>
                    <a:lnTo>
                      <a:pt x="2905" y="6811"/>
                    </a:lnTo>
                    <a:cubicBezTo>
                      <a:pt x="2667" y="6977"/>
                      <a:pt x="2524" y="7251"/>
                      <a:pt x="2524" y="7549"/>
                    </a:cubicBezTo>
                    <a:lnTo>
                      <a:pt x="2524" y="8704"/>
                    </a:lnTo>
                    <a:cubicBezTo>
                      <a:pt x="2524" y="8799"/>
                      <a:pt x="2608" y="8870"/>
                      <a:pt x="2691" y="8870"/>
                    </a:cubicBezTo>
                    <a:cubicBezTo>
                      <a:pt x="2786" y="8870"/>
                      <a:pt x="2858" y="8799"/>
                      <a:pt x="2858" y="8704"/>
                    </a:cubicBezTo>
                    <a:lnTo>
                      <a:pt x="2858" y="7549"/>
                    </a:lnTo>
                    <a:cubicBezTo>
                      <a:pt x="2858" y="7322"/>
                      <a:pt x="2989" y="7132"/>
                      <a:pt x="3179" y="7037"/>
                    </a:cubicBezTo>
                    <a:lnTo>
                      <a:pt x="4156" y="6608"/>
                    </a:lnTo>
                    <a:cubicBezTo>
                      <a:pt x="4453" y="7215"/>
                      <a:pt x="5072" y="7608"/>
                      <a:pt x="5763" y="7608"/>
                    </a:cubicBezTo>
                    <a:cubicBezTo>
                      <a:pt x="6442" y="7608"/>
                      <a:pt x="7073" y="7215"/>
                      <a:pt x="7370" y="6608"/>
                    </a:cubicBezTo>
                    <a:lnTo>
                      <a:pt x="8335" y="7037"/>
                    </a:lnTo>
                    <a:cubicBezTo>
                      <a:pt x="8537" y="7132"/>
                      <a:pt x="8656" y="7322"/>
                      <a:pt x="8656" y="7549"/>
                    </a:cubicBezTo>
                    <a:lnTo>
                      <a:pt x="8656" y="8704"/>
                    </a:lnTo>
                    <a:cubicBezTo>
                      <a:pt x="8656" y="8799"/>
                      <a:pt x="8739" y="8870"/>
                      <a:pt x="8823" y="8870"/>
                    </a:cubicBezTo>
                    <a:cubicBezTo>
                      <a:pt x="8918" y="8870"/>
                      <a:pt x="8989" y="8799"/>
                      <a:pt x="8989" y="8704"/>
                    </a:cubicBezTo>
                    <a:lnTo>
                      <a:pt x="8989" y="7549"/>
                    </a:lnTo>
                    <a:cubicBezTo>
                      <a:pt x="8989" y="7322"/>
                      <a:pt x="8918" y="7132"/>
                      <a:pt x="8775" y="6965"/>
                    </a:cubicBezTo>
                    <a:lnTo>
                      <a:pt x="9049" y="6834"/>
                    </a:lnTo>
                    <a:lnTo>
                      <a:pt x="9240" y="7025"/>
                    </a:lnTo>
                    <a:cubicBezTo>
                      <a:pt x="9370" y="7156"/>
                      <a:pt x="9549" y="7215"/>
                      <a:pt x="9728" y="7215"/>
                    </a:cubicBezTo>
                    <a:cubicBezTo>
                      <a:pt x="9906" y="7215"/>
                      <a:pt x="10085" y="7156"/>
                      <a:pt x="10228" y="7025"/>
                    </a:cubicBezTo>
                    <a:lnTo>
                      <a:pt x="10418" y="6834"/>
                    </a:lnTo>
                    <a:lnTo>
                      <a:pt x="10978" y="7108"/>
                    </a:lnTo>
                    <a:cubicBezTo>
                      <a:pt x="11121" y="7168"/>
                      <a:pt x="11192" y="7311"/>
                      <a:pt x="11192" y="7442"/>
                    </a:cubicBezTo>
                    <a:lnTo>
                      <a:pt x="11192" y="8692"/>
                    </a:lnTo>
                    <a:cubicBezTo>
                      <a:pt x="11192" y="8775"/>
                      <a:pt x="11264" y="8858"/>
                      <a:pt x="11359" y="8858"/>
                    </a:cubicBezTo>
                    <a:cubicBezTo>
                      <a:pt x="11442" y="8858"/>
                      <a:pt x="11514" y="8775"/>
                      <a:pt x="11514" y="8692"/>
                    </a:cubicBezTo>
                    <a:lnTo>
                      <a:pt x="11514" y="7442"/>
                    </a:lnTo>
                    <a:cubicBezTo>
                      <a:pt x="11537" y="7168"/>
                      <a:pt x="11383" y="6930"/>
                      <a:pt x="11145" y="6799"/>
                    </a:cubicBezTo>
                    <a:lnTo>
                      <a:pt x="10466" y="6453"/>
                    </a:lnTo>
                    <a:lnTo>
                      <a:pt x="10466" y="6441"/>
                    </a:lnTo>
                    <a:lnTo>
                      <a:pt x="10466" y="6096"/>
                    </a:lnTo>
                    <a:cubicBezTo>
                      <a:pt x="10740" y="5906"/>
                      <a:pt x="10942" y="5596"/>
                      <a:pt x="11002" y="5239"/>
                    </a:cubicBezTo>
                    <a:cubicBezTo>
                      <a:pt x="11133" y="5013"/>
                      <a:pt x="11192" y="4775"/>
                      <a:pt x="11192" y="4525"/>
                    </a:cubicBezTo>
                    <a:cubicBezTo>
                      <a:pt x="11192" y="4048"/>
                      <a:pt x="10966" y="3632"/>
                      <a:pt x="10609" y="3382"/>
                    </a:cubicBezTo>
                    <a:cubicBezTo>
                      <a:pt x="10621" y="3298"/>
                      <a:pt x="10644" y="3239"/>
                      <a:pt x="10644" y="3167"/>
                    </a:cubicBezTo>
                    <a:cubicBezTo>
                      <a:pt x="10644" y="2727"/>
                      <a:pt x="10240" y="2369"/>
                      <a:pt x="9751" y="2369"/>
                    </a:cubicBezTo>
                    <a:cubicBezTo>
                      <a:pt x="9251" y="2369"/>
                      <a:pt x="8859" y="2727"/>
                      <a:pt x="8859" y="3167"/>
                    </a:cubicBezTo>
                    <a:cubicBezTo>
                      <a:pt x="8859" y="3239"/>
                      <a:pt x="8870" y="3322"/>
                      <a:pt x="8882" y="3382"/>
                    </a:cubicBezTo>
                    <a:cubicBezTo>
                      <a:pt x="8680" y="3536"/>
                      <a:pt x="8513" y="3751"/>
                      <a:pt x="8406" y="3989"/>
                    </a:cubicBezTo>
                    <a:cubicBezTo>
                      <a:pt x="8358" y="3572"/>
                      <a:pt x="8323" y="3084"/>
                      <a:pt x="8275" y="2512"/>
                    </a:cubicBezTo>
                    <a:cubicBezTo>
                      <a:pt x="8216" y="1774"/>
                      <a:pt x="7942" y="1131"/>
                      <a:pt x="7501" y="679"/>
                    </a:cubicBezTo>
                    <a:cubicBezTo>
                      <a:pt x="7049" y="238"/>
                      <a:pt x="6442" y="0"/>
                      <a:pt x="5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4"/>
              <p:cNvSpPr/>
              <p:nvPr/>
            </p:nvSpPr>
            <p:spPr>
              <a:xfrm>
                <a:off x="2114800" y="3635440"/>
                <a:ext cx="11045" cy="37941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192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025"/>
                    </a:lnTo>
                    <a:cubicBezTo>
                      <a:pt x="1" y="1108"/>
                      <a:pt x="72" y="1191"/>
                      <a:pt x="167" y="1191"/>
                    </a:cubicBezTo>
                    <a:cubicBezTo>
                      <a:pt x="251" y="1191"/>
                      <a:pt x="322" y="1108"/>
                      <a:pt x="322" y="1025"/>
                    </a:cubicBezTo>
                    <a:lnTo>
                      <a:pt x="322" y="156"/>
                    </a:lnTo>
                    <a:cubicBezTo>
                      <a:pt x="346" y="72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1" name="Google Shape;701;p54"/>
            <p:cNvSpPr/>
            <p:nvPr/>
          </p:nvSpPr>
          <p:spPr>
            <a:xfrm>
              <a:off x="3772478" y="2250238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3" name="Google Shape;703;p54"/>
          <p:cNvSpPr txBox="1"/>
          <p:nvPr/>
        </p:nvSpPr>
        <p:spPr>
          <a:xfrm>
            <a:off x="3122625" y="2706960"/>
            <a:ext cx="1449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Saturn has several rings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4" name="Google Shape;704;p54"/>
          <p:cNvSpPr txBox="1"/>
          <p:nvPr/>
        </p:nvSpPr>
        <p:spPr>
          <a:xfrm>
            <a:off x="5592200" y="1318647"/>
            <a:ext cx="1655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1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5" name="Google Shape;705;p54"/>
          <p:cNvSpPr txBox="1"/>
          <p:nvPr/>
        </p:nvSpPr>
        <p:spPr>
          <a:xfrm>
            <a:off x="5542250" y="1730054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Venus has a beautiful name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6" name="Google Shape;706;p54"/>
          <p:cNvSpPr txBox="1"/>
          <p:nvPr/>
        </p:nvSpPr>
        <p:spPr>
          <a:xfrm>
            <a:off x="5592500" y="3083332"/>
            <a:ext cx="1655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2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7" name="Google Shape;707;p54"/>
          <p:cNvSpPr txBox="1"/>
          <p:nvPr/>
        </p:nvSpPr>
        <p:spPr>
          <a:xfrm>
            <a:off x="5542250" y="3494749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Earth is where we live on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cxnSp>
        <p:nvCxnSpPr>
          <p:cNvPr id="708" name="Google Shape;708;p54"/>
          <p:cNvCxnSpPr/>
          <p:nvPr/>
        </p:nvCxnSpPr>
        <p:spPr>
          <a:xfrm>
            <a:off x="4807675" y="1509538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54"/>
          <p:cNvCxnSpPr/>
          <p:nvPr/>
        </p:nvCxnSpPr>
        <p:spPr>
          <a:xfrm>
            <a:off x="4807675" y="3270325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54"/>
          <p:cNvCxnSpPr/>
          <p:nvPr/>
        </p:nvCxnSpPr>
        <p:spPr>
          <a:xfrm>
            <a:off x="4807675" y="1511325"/>
            <a:ext cx="0" cy="172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54"/>
          <p:cNvCxnSpPr/>
          <p:nvPr/>
        </p:nvCxnSpPr>
        <p:spPr>
          <a:xfrm>
            <a:off x="7149800" y="1505525"/>
            <a:ext cx="198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54"/>
          <p:cNvCxnSpPr/>
          <p:nvPr/>
        </p:nvCxnSpPr>
        <p:spPr>
          <a:xfrm>
            <a:off x="7187648" y="3270334"/>
            <a:ext cx="202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13" name="Google Shape;713;p54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714" name="Google Shape;714;p54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54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54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2EF19C69-F8EB-E702-7D47-99A6D5DC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595" y="857503"/>
            <a:ext cx="3047829" cy="184945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105D09B-91FE-4894-7A9A-FBEC5B022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238" y="859933"/>
            <a:ext cx="3154069" cy="189810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261D63D-E937-DFC5-6A36-A7BE7CCF6134}"/>
              </a:ext>
            </a:extLst>
          </p:cNvPr>
          <p:cNvSpPr txBox="1"/>
          <p:nvPr/>
        </p:nvSpPr>
        <p:spPr>
          <a:xfrm>
            <a:off x="3125433" y="2743970"/>
            <a:ext cx="58628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국정과제의 디지털 플랫폼 정부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국토 공간의 효율적 성장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전략지원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선진화된 재난 안전 관리체계 구축에도 부합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시설 관리법 시행을 통해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분석을 활용한 선제적 관리로 최적화된 시설관리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관리방향제시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소요예산예측 을 통한 장기적인 비용절감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u="sng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b="1" u="sng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분석을 활용함으로써</a:t>
            </a:r>
            <a:r>
              <a:rPr lang="en-US" altLang="ko-KR" b="1" u="sng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1" u="sng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저비용 고효율이 발휘될 수 있음</a:t>
            </a:r>
          </a:p>
          <a:p>
            <a:endParaRPr lang="ko-KR" altLang="en-US" u="sng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929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4"/>
          <p:cNvSpPr txBox="1">
            <a:spLocks noGrp="1"/>
          </p:cNvSpPr>
          <p:nvPr>
            <p:ph type="title"/>
          </p:nvPr>
        </p:nvSpPr>
        <p:spPr>
          <a:xfrm>
            <a:off x="50582" y="2184596"/>
            <a:ext cx="2781572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기존 기술과의 차별성 </a:t>
            </a:r>
            <a:endParaRPr sz="2800" dirty="0"/>
          </a:p>
        </p:txBody>
      </p:sp>
      <p:pic>
        <p:nvPicPr>
          <p:cNvPr id="691" name="Google Shape;691;p54"/>
          <p:cNvPicPr preferRelativeResize="0"/>
          <p:nvPr/>
        </p:nvPicPr>
        <p:blipFill rotWithShape="1">
          <a:blip r:embed="rId3">
            <a:alphaModFix/>
          </a:blip>
          <a:srcRect l="19562" r="31651"/>
          <a:stretch/>
        </p:blipFill>
        <p:spPr>
          <a:xfrm>
            <a:off x="4574307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2895875" y="766500"/>
            <a:ext cx="6271800" cy="3610500"/>
          </a:xfrm>
          <a:prstGeom prst="rect">
            <a:avLst/>
          </a:prstGeom>
          <a:solidFill>
            <a:schemeClr val="tx2"/>
          </a:solidFill>
          <a:ln w="762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93" name="Google Shape;693;p54"/>
          <p:cNvGrpSpPr/>
          <p:nvPr/>
        </p:nvGrpSpPr>
        <p:grpSpPr>
          <a:xfrm>
            <a:off x="4002778" y="1802453"/>
            <a:ext cx="482700" cy="482700"/>
            <a:chOff x="3772478" y="2250238"/>
            <a:chExt cx="482700" cy="482700"/>
          </a:xfrm>
        </p:grpSpPr>
        <p:grpSp>
          <p:nvGrpSpPr>
            <p:cNvPr id="694" name="Google Shape;694;p54"/>
            <p:cNvGrpSpPr/>
            <p:nvPr/>
          </p:nvGrpSpPr>
          <p:grpSpPr>
            <a:xfrm>
              <a:off x="3830192" y="2350400"/>
              <a:ext cx="367255" cy="282364"/>
              <a:chOff x="1781317" y="3391400"/>
              <a:chExt cx="367255" cy="282364"/>
            </a:xfrm>
          </p:grpSpPr>
          <p:sp>
            <p:nvSpPr>
              <p:cNvPr id="695" name="Google Shape;695;p54"/>
              <p:cNvSpPr/>
              <p:nvPr/>
            </p:nvSpPr>
            <p:spPr>
              <a:xfrm>
                <a:off x="1901061" y="3639610"/>
                <a:ext cx="11013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1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894"/>
                    </a:lnTo>
                    <a:cubicBezTo>
                      <a:pt x="1" y="977"/>
                      <a:pt x="72" y="1060"/>
                      <a:pt x="167" y="1060"/>
                    </a:cubicBezTo>
                    <a:cubicBezTo>
                      <a:pt x="251" y="1060"/>
                      <a:pt x="334" y="977"/>
                      <a:pt x="334" y="894"/>
                    </a:cubicBezTo>
                    <a:lnTo>
                      <a:pt x="334" y="167"/>
                    </a:lnTo>
                    <a:cubicBezTo>
                      <a:pt x="346" y="72"/>
                      <a:pt x="274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4"/>
              <p:cNvSpPr/>
              <p:nvPr/>
            </p:nvSpPr>
            <p:spPr>
              <a:xfrm>
                <a:off x="2016668" y="3639610"/>
                <a:ext cx="10631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61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lnTo>
                      <a:pt x="0" y="894"/>
                    </a:lnTo>
                    <a:cubicBezTo>
                      <a:pt x="0" y="977"/>
                      <a:pt x="71" y="1060"/>
                      <a:pt x="167" y="1060"/>
                    </a:cubicBezTo>
                    <a:cubicBezTo>
                      <a:pt x="250" y="1060"/>
                      <a:pt x="333" y="977"/>
                      <a:pt x="333" y="894"/>
                    </a:cubicBezTo>
                    <a:lnTo>
                      <a:pt x="333" y="167"/>
                    </a:lnTo>
                    <a:cubicBezTo>
                      <a:pt x="333" y="72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4"/>
              <p:cNvSpPr/>
              <p:nvPr/>
            </p:nvSpPr>
            <p:spPr>
              <a:xfrm>
                <a:off x="1820340" y="3518720"/>
                <a:ext cx="46281" cy="1632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13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7"/>
                    </a:cubicBezTo>
                    <a:cubicBezTo>
                      <a:pt x="1" y="251"/>
                      <a:pt x="84" y="334"/>
                      <a:pt x="167" y="334"/>
                    </a:cubicBezTo>
                    <a:cubicBezTo>
                      <a:pt x="370" y="334"/>
                      <a:pt x="917" y="358"/>
                      <a:pt x="1179" y="489"/>
                    </a:cubicBezTo>
                    <a:cubicBezTo>
                      <a:pt x="1215" y="513"/>
                      <a:pt x="1227" y="513"/>
                      <a:pt x="1263" y="513"/>
                    </a:cubicBezTo>
                    <a:cubicBezTo>
                      <a:pt x="1310" y="513"/>
                      <a:pt x="1382" y="477"/>
                      <a:pt x="1406" y="417"/>
                    </a:cubicBezTo>
                    <a:cubicBezTo>
                      <a:pt x="1453" y="346"/>
                      <a:pt x="1417" y="239"/>
                      <a:pt x="1334" y="191"/>
                    </a:cubicBezTo>
                    <a:cubicBezTo>
                      <a:pt x="941" y="1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>
                <a:off x="1802898" y="3628247"/>
                <a:ext cx="11045" cy="4513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418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1251"/>
                    </a:lnTo>
                    <a:cubicBezTo>
                      <a:pt x="1" y="1334"/>
                      <a:pt x="72" y="1417"/>
                      <a:pt x="168" y="1417"/>
                    </a:cubicBezTo>
                    <a:cubicBezTo>
                      <a:pt x="263" y="1417"/>
                      <a:pt x="334" y="1334"/>
                      <a:pt x="334" y="1251"/>
                    </a:cubicBezTo>
                    <a:lnTo>
                      <a:pt x="334" y="167"/>
                    </a:lnTo>
                    <a:cubicBezTo>
                      <a:pt x="346" y="72"/>
                      <a:pt x="275" y="1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4"/>
              <p:cNvSpPr/>
              <p:nvPr/>
            </p:nvSpPr>
            <p:spPr>
              <a:xfrm>
                <a:off x="1781317" y="3391400"/>
                <a:ext cx="367255" cy="282364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8871" extrusionOk="0">
                    <a:moveTo>
                      <a:pt x="9728" y="2703"/>
                    </a:moveTo>
                    <a:cubicBezTo>
                      <a:pt x="10049" y="2703"/>
                      <a:pt x="10287" y="2917"/>
                      <a:pt x="10287" y="3167"/>
                    </a:cubicBezTo>
                    <a:lnTo>
                      <a:pt x="10287" y="3203"/>
                    </a:lnTo>
                    <a:cubicBezTo>
                      <a:pt x="10121" y="3120"/>
                      <a:pt x="9930" y="3096"/>
                      <a:pt x="9728" y="3096"/>
                    </a:cubicBezTo>
                    <a:cubicBezTo>
                      <a:pt x="9537" y="3096"/>
                      <a:pt x="9347" y="3143"/>
                      <a:pt x="9180" y="3203"/>
                    </a:cubicBezTo>
                    <a:lnTo>
                      <a:pt x="9180" y="3167"/>
                    </a:lnTo>
                    <a:cubicBezTo>
                      <a:pt x="9180" y="2917"/>
                      <a:pt x="9430" y="2703"/>
                      <a:pt x="9728" y="2703"/>
                    </a:cubicBezTo>
                    <a:close/>
                    <a:moveTo>
                      <a:pt x="9728" y="3405"/>
                    </a:moveTo>
                    <a:cubicBezTo>
                      <a:pt x="10347" y="3405"/>
                      <a:pt x="10835" y="3893"/>
                      <a:pt x="10835" y="4513"/>
                    </a:cubicBezTo>
                    <a:cubicBezTo>
                      <a:pt x="10835" y="4632"/>
                      <a:pt x="10811" y="4751"/>
                      <a:pt x="10775" y="4846"/>
                    </a:cubicBezTo>
                    <a:cubicBezTo>
                      <a:pt x="10299" y="4358"/>
                      <a:pt x="9454" y="4167"/>
                      <a:pt x="9406" y="4167"/>
                    </a:cubicBezTo>
                    <a:cubicBezTo>
                      <a:pt x="9392" y="4160"/>
                      <a:pt x="9377" y="4157"/>
                      <a:pt x="9362" y="4157"/>
                    </a:cubicBezTo>
                    <a:cubicBezTo>
                      <a:pt x="9325" y="4157"/>
                      <a:pt x="9285" y="4174"/>
                      <a:pt x="9251" y="4191"/>
                    </a:cubicBezTo>
                    <a:cubicBezTo>
                      <a:pt x="9216" y="4227"/>
                      <a:pt x="9192" y="4274"/>
                      <a:pt x="9192" y="4334"/>
                    </a:cubicBezTo>
                    <a:cubicBezTo>
                      <a:pt x="9192" y="4334"/>
                      <a:pt x="9180" y="4441"/>
                      <a:pt x="9061" y="4572"/>
                    </a:cubicBezTo>
                    <a:cubicBezTo>
                      <a:pt x="9001" y="4632"/>
                      <a:pt x="9001" y="4751"/>
                      <a:pt x="9061" y="4810"/>
                    </a:cubicBezTo>
                    <a:cubicBezTo>
                      <a:pt x="9091" y="4840"/>
                      <a:pt x="9135" y="4855"/>
                      <a:pt x="9180" y="4855"/>
                    </a:cubicBezTo>
                    <a:cubicBezTo>
                      <a:pt x="9225" y="4855"/>
                      <a:pt x="9269" y="4840"/>
                      <a:pt x="9299" y="4810"/>
                    </a:cubicBezTo>
                    <a:cubicBezTo>
                      <a:pt x="9394" y="4715"/>
                      <a:pt x="9454" y="4608"/>
                      <a:pt x="9478" y="4536"/>
                    </a:cubicBezTo>
                    <a:cubicBezTo>
                      <a:pt x="9763" y="4632"/>
                      <a:pt x="10359" y="4834"/>
                      <a:pt x="10621" y="5203"/>
                    </a:cubicBezTo>
                    <a:cubicBezTo>
                      <a:pt x="10561" y="5668"/>
                      <a:pt x="10192" y="5977"/>
                      <a:pt x="9728" y="5977"/>
                    </a:cubicBezTo>
                    <a:cubicBezTo>
                      <a:pt x="9251" y="5977"/>
                      <a:pt x="8870" y="5620"/>
                      <a:pt x="8823" y="5167"/>
                    </a:cubicBezTo>
                    <a:cubicBezTo>
                      <a:pt x="8823" y="5132"/>
                      <a:pt x="8811" y="5120"/>
                      <a:pt x="8799" y="5084"/>
                    </a:cubicBezTo>
                    <a:cubicBezTo>
                      <a:pt x="8692" y="4906"/>
                      <a:pt x="8632" y="4715"/>
                      <a:pt x="8632" y="4513"/>
                    </a:cubicBezTo>
                    <a:cubicBezTo>
                      <a:pt x="8632" y="3893"/>
                      <a:pt x="9120" y="3405"/>
                      <a:pt x="9728" y="3405"/>
                    </a:cubicBezTo>
                    <a:close/>
                    <a:moveTo>
                      <a:pt x="3048" y="3405"/>
                    </a:moveTo>
                    <a:lnTo>
                      <a:pt x="3048" y="4108"/>
                    </a:lnTo>
                    <a:cubicBezTo>
                      <a:pt x="3048" y="4227"/>
                      <a:pt x="3024" y="4334"/>
                      <a:pt x="2977" y="4429"/>
                    </a:cubicBezTo>
                    <a:lnTo>
                      <a:pt x="2882" y="4608"/>
                    </a:lnTo>
                    <a:cubicBezTo>
                      <a:pt x="2870" y="4644"/>
                      <a:pt x="2870" y="4655"/>
                      <a:pt x="2870" y="4691"/>
                    </a:cubicBezTo>
                    <a:lnTo>
                      <a:pt x="2870" y="5048"/>
                    </a:lnTo>
                    <a:cubicBezTo>
                      <a:pt x="2870" y="5298"/>
                      <a:pt x="2763" y="5537"/>
                      <a:pt x="2584" y="5703"/>
                    </a:cubicBezTo>
                    <a:cubicBezTo>
                      <a:pt x="2413" y="5885"/>
                      <a:pt x="2203" y="5981"/>
                      <a:pt x="1989" y="5981"/>
                    </a:cubicBezTo>
                    <a:cubicBezTo>
                      <a:pt x="1965" y="5981"/>
                      <a:pt x="1941" y="5979"/>
                      <a:pt x="1917" y="5977"/>
                    </a:cubicBezTo>
                    <a:cubicBezTo>
                      <a:pt x="1429" y="5965"/>
                      <a:pt x="1024" y="5537"/>
                      <a:pt x="1024" y="5013"/>
                    </a:cubicBezTo>
                    <a:lnTo>
                      <a:pt x="1024" y="4703"/>
                    </a:lnTo>
                    <a:cubicBezTo>
                      <a:pt x="1024" y="4667"/>
                      <a:pt x="1024" y="4644"/>
                      <a:pt x="1012" y="4632"/>
                    </a:cubicBezTo>
                    <a:lnTo>
                      <a:pt x="905" y="4417"/>
                    </a:lnTo>
                    <a:cubicBezTo>
                      <a:pt x="858" y="4346"/>
                      <a:pt x="846" y="4251"/>
                      <a:pt x="846" y="4167"/>
                    </a:cubicBezTo>
                    <a:lnTo>
                      <a:pt x="846" y="4144"/>
                    </a:lnTo>
                    <a:cubicBezTo>
                      <a:pt x="846" y="3751"/>
                      <a:pt x="1179" y="3405"/>
                      <a:pt x="1596" y="3405"/>
                    </a:cubicBezTo>
                    <a:close/>
                    <a:moveTo>
                      <a:pt x="5763" y="322"/>
                    </a:moveTo>
                    <a:cubicBezTo>
                      <a:pt x="6358" y="322"/>
                      <a:pt x="6870" y="536"/>
                      <a:pt x="7263" y="905"/>
                    </a:cubicBezTo>
                    <a:cubicBezTo>
                      <a:pt x="7668" y="1298"/>
                      <a:pt x="7882" y="1858"/>
                      <a:pt x="7942" y="2524"/>
                    </a:cubicBezTo>
                    <a:cubicBezTo>
                      <a:pt x="8085" y="4346"/>
                      <a:pt x="8227" y="5346"/>
                      <a:pt x="8287" y="5703"/>
                    </a:cubicBezTo>
                    <a:lnTo>
                      <a:pt x="8287" y="5715"/>
                    </a:lnTo>
                    <a:cubicBezTo>
                      <a:pt x="8108" y="5834"/>
                      <a:pt x="7763" y="6025"/>
                      <a:pt x="7215" y="6179"/>
                    </a:cubicBezTo>
                    <a:lnTo>
                      <a:pt x="6930" y="6060"/>
                    </a:lnTo>
                    <a:cubicBezTo>
                      <a:pt x="6858" y="6025"/>
                      <a:pt x="6811" y="5953"/>
                      <a:pt x="6811" y="5882"/>
                    </a:cubicBezTo>
                    <a:lnTo>
                      <a:pt x="6811" y="5298"/>
                    </a:lnTo>
                    <a:cubicBezTo>
                      <a:pt x="7370" y="4941"/>
                      <a:pt x="7727" y="4334"/>
                      <a:pt x="7727" y="3632"/>
                    </a:cubicBezTo>
                    <a:lnTo>
                      <a:pt x="7727" y="3322"/>
                    </a:lnTo>
                    <a:cubicBezTo>
                      <a:pt x="7727" y="3108"/>
                      <a:pt x="7632" y="2917"/>
                      <a:pt x="7489" y="2786"/>
                    </a:cubicBezTo>
                    <a:cubicBezTo>
                      <a:pt x="7144" y="2489"/>
                      <a:pt x="6370" y="1965"/>
                      <a:pt x="5025" y="1834"/>
                    </a:cubicBezTo>
                    <a:cubicBezTo>
                      <a:pt x="5015" y="1831"/>
                      <a:pt x="5005" y="1830"/>
                      <a:pt x="4995" y="1830"/>
                    </a:cubicBezTo>
                    <a:cubicBezTo>
                      <a:pt x="4920" y="1830"/>
                      <a:pt x="4846" y="1903"/>
                      <a:pt x="4846" y="1977"/>
                    </a:cubicBezTo>
                    <a:cubicBezTo>
                      <a:pt x="4834" y="2072"/>
                      <a:pt x="4906" y="2155"/>
                      <a:pt x="5001" y="2155"/>
                    </a:cubicBezTo>
                    <a:cubicBezTo>
                      <a:pt x="6251" y="2274"/>
                      <a:pt x="6954" y="2750"/>
                      <a:pt x="7263" y="3024"/>
                    </a:cubicBezTo>
                    <a:cubicBezTo>
                      <a:pt x="7335" y="3096"/>
                      <a:pt x="7382" y="3179"/>
                      <a:pt x="7382" y="3298"/>
                    </a:cubicBezTo>
                    <a:lnTo>
                      <a:pt x="7382" y="3620"/>
                    </a:lnTo>
                    <a:cubicBezTo>
                      <a:pt x="7382" y="4525"/>
                      <a:pt x="6632" y="5251"/>
                      <a:pt x="5739" y="5251"/>
                    </a:cubicBezTo>
                    <a:cubicBezTo>
                      <a:pt x="4846" y="5251"/>
                      <a:pt x="4108" y="4513"/>
                      <a:pt x="4108" y="3620"/>
                    </a:cubicBezTo>
                    <a:lnTo>
                      <a:pt x="4108" y="3465"/>
                    </a:lnTo>
                    <a:cubicBezTo>
                      <a:pt x="4108" y="3405"/>
                      <a:pt x="4132" y="3346"/>
                      <a:pt x="4191" y="3298"/>
                    </a:cubicBezTo>
                    <a:cubicBezTo>
                      <a:pt x="4406" y="3179"/>
                      <a:pt x="4691" y="2965"/>
                      <a:pt x="4822" y="2572"/>
                    </a:cubicBezTo>
                    <a:cubicBezTo>
                      <a:pt x="4846" y="2489"/>
                      <a:pt x="4810" y="2393"/>
                      <a:pt x="4715" y="2369"/>
                    </a:cubicBezTo>
                    <a:cubicBezTo>
                      <a:pt x="4696" y="2361"/>
                      <a:pt x="4676" y="2357"/>
                      <a:pt x="4657" y="2357"/>
                    </a:cubicBezTo>
                    <a:cubicBezTo>
                      <a:pt x="4592" y="2357"/>
                      <a:pt x="4531" y="2401"/>
                      <a:pt x="4513" y="2465"/>
                    </a:cubicBezTo>
                    <a:cubicBezTo>
                      <a:pt x="4417" y="2750"/>
                      <a:pt x="4191" y="2917"/>
                      <a:pt x="4048" y="3024"/>
                    </a:cubicBezTo>
                    <a:cubicBezTo>
                      <a:pt x="3882" y="3108"/>
                      <a:pt x="3775" y="3286"/>
                      <a:pt x="3775" y="3465"/>
                    </a:cubicBezTo>
                    <a:lnTo>
                      <a:pt x="3775" y="3620"/>
                    </a:lnTo>
                    <a:cubicBezTo>
                      <a:pt x="3775" y="4310"/>
                      <a:pt x="4132" y="4929"/>
                      <a:pt x="4691" y="5287"/>
                    </a:cubicBezTo>
                    <a:lnTo>
                      <a:pt x="4691" y="5858"/>
                    </a:lnTo>
                    <a:cubicBezTo>
                      <a:pt x="4691" y="5941"/>
                      <a:pt x="4644" y="6013"/>
                      <a:pt x="4572" y="6037"/>
                    </a:cubicBezTo>
                    <a:lnTo>
                      <a:pt x="4287" y="6156"/>
                    </a:lnTo>
                    <a:cubicBezTo>
                      <a:pt x="3739" y="6013"/>
                      <a:pt x="3394" y="5822"/>
                      <a:pt x="3227" y="5715"/>
                    </a:cubicBezTo>
                    <a:lnTo>
                      <a:pt x="3227" y="5703"/>
                    </a:lnTo>
                    <a:cubicBezTo>
                      <a:pt x="3286" y="5346"/>
                      <a:pt x="3441" y="4346"/>
                      <a:pt x="3572" y="2524"/>
                    </a:cubicBezTo>
                    <a:cubicBezTo>
                      <a:pt x="3620" y="1858"/>
                      <a:pt x="3858" y="1310"/>
                      <a:pt x="4251" y="905"/>
                    </a:cubicBezTo>
                    <a:cubicBezTo>
                      <a:pt x="4644" y="524"/>
                      <a:pt x="5168" y="322"/>
                      <a:pt x="5763" y="322"/>
                    </a:cubicBezTo>
                    <a:close/>
                    <a:moveTo>
                      <a:pt x="2917" y="5870"/>
                    </a:moveTo>
                    <a:cubicBezTo>
                      <a:pt x="2941" y="5929"/>
                      <a:pt x="2989" y="5977"/>
                      <a:pt x="3036" y="6013"/>
                    </a:cubicBezTo>
                    <a:cubicBezTo>
                      <a:pt x="3167" y="6096"/>
                      <a:pt x="3417" y="6251"/>
                      <a:pt x="3810" y="6382"/>
                    </a:cubicBezTo>
                    <a:lnTo>
                      <a:pt x="3334" y="6596"/>
                    </a:lnTo>
                    <a:lnTo>
                      <a:pt x="2798" y="6441"/>
                    </a:lnTo>
                    <a:cubicBezTo>
                      <a:pt x="2667" y="6394"/>
                      <a:pt x="2667" y="6382"/>
                      <a:pt x="2667" y="6358"/>
                    </a:cubicBezTo>
                    <a:lnTo>
                      <a:pt x="2667" y="6120"/>
                    </a:lnTo>
                    <a:cubicBezTo>
                      <a:pt x="2727" y="6072"/>
                      <a:pt x="2763" y="6025"/>
                      <a:pt x="2822" y="5977"/>
                    </a:cubicBezTo>
                    <a:cubicBezTo>
                      <a:pt x="2858" y="5953"/>
                      <a:pt x="2882" y="5906"/>
                      <a:pt x="2917" y="5870"/>
                    </a:cubicBezTo>
                    <a:close/>
                    <a:moveTo>
                      <a:pt x="8620" y="5620"/>
                    </a:moveTo>
                    <a:cubicBezTo>
                      <a:pt x="8704" y="5822"/>
                      <a:pt x="8859" y="5977"/>
                      <a:pt x="9037" y="6096"/>
                    </a:cubicBezTo>
                    <a:lnTo>
                      <a:pt x="9037" y="6453"/>
                    </a:lnTo>
                    <a:lnTo>
                      <a:pt x="9013" y="6453"/>
                    </a:lnTo>
                    <a:lnTo>
                      <a:pt x="8478" y="6739"/>
                    </a:lnTo>
                    <a:cubicBezTo>
                      <a:pt x="8478" y="6739"/>
                      <a:pt x="8466" y="6739"/>
                      <a:pt x="8466" y="6727"/>
                    </a:cubicBezTo>
                    <a:lnTo>
                      <a:pt x="7692" y="6382"/>
                    </a:lnTo>
                    <a:cubicBezTo>
                      <a:pt x="8061" y="6251"/>
                      <a:pt x="8335" y="6096"/>
                      <a:pt x="8466" y="6013"/>
                    </a:cubicBezTo>
                    <a:cubicBezTo>
                      <a:pt x="8585" y="5941"/>
                      <a:pt x="8644" y="5798"/>
                      <a:pt x="8620" y="5656"/>
                    </a:cubicBezTo>
                    <a:lnTo>
                      <a:pt x="8620" y="5620"/>
                    </a:lnTo>
                    <a:close/>
                    <a:moveTo>
                      <a:pt x="2322" y="6263"/>
                    </a:moveTo>
                    <a:lnTo>
                      <a:pt x="2322" y="6334"/>
                    </a:lnTo>
                    <a:cubicBezTo>
                      <a:pt x="2322" y="6370"/>
                      <a:pt x="2322" y="6418"/>
                      <a:pt x="2334" y="6441"/>
                    </a:cubicBezTo>
                    <a:lnTo>
                      <a:pt x="1929" y="6834"/>
                    </a:lnTo>
                    <a:lnTo>
                      <a:pt x="1548" y="6441"/>
                    </a:lnTo>
                    <a:cubicBezTo>
                      <a:pt x="1560" y="6418"/>
                      <a:pt x="1560" y="6382"/>
                      <a:pt x="1560" y="6334"/>
                    </a:cubicBezTo>
                    <a:lnTo>
                      <a:pt x="1560" y="6263"/>
                    </a:lnTo>
                    <a:cubicBezTo>
                      <a:pt x="1667" y="6299"/>
                      <a:pt x="1786" y="6322"/>
                      <a:pt x="1905" y="6322"/>
                    </a:cubicBezTo>
                    <a:lnTo>
                      <a:pt x="1953" y="6322"/>
                    </a:lnTo>
                    <a:cubicBezTo>
                      <a:pt x="2084" y="6322"/>
                      <a:pt x="2203" y="6310"/>
                      <a:pt x="2322" y="6263"/>
                    </a:cubicBezTo>
                    <a:close/>
                    <a:moveTo>
                      <a:pt x="10109" y="6275"/>
                    </a:moveTo>
                    <a:lnTo>
                      <a:pt x="10109" y="6453"/>
                    </a:lnTo>
                    <a:cubicBezTo>
                      <a:pt x="10109" y="6513"/>
                      <a:pt x="10121" y="6572"/>
                      <a:pt x="10144" y="6620"/>
                    </a:cubicBezTo>
                    <a:lnTo>
                      <a:pt x="10002" y="6775"/>
                    </a:lnTo>
                    <a:cubicBezTo>
                      <a:pt x="9924" y="6840"/>
                      <a:pt x="9832" y="6873"/>
                      <a:pt x="9740" y="6873"/>
                    </a:cubicBezTo>
                    <a:cubicBezTo>
                      <a:pt x="9647" y="6873"/>
                      <a:pt x="9555" y="6840"/>
                      <a:pt x="9478" y="6775"/>
                    </a:cubicBezTo>
                    <a:lnTo>
                      <a:pt x="9311" y="6620"/>
                    </a:lnTo>
                    <a:cubicBezTo>
                      <a:pt x="9347" y="6572"/>
                      <a:pt x="9359" y="6513"/>
                      <a:pt x="9359" y="6453"/>
                    </a:cubicBezTo>
                    <a:lnTo>
                      <a:pt x="9359" y="6275"/>
                    </a:lnTo>
                    <a:cubicBezTo>
                      <a:pt x="9478" y="6310"/>
                      <a:pt x="9597" y="6334"/>
                      <a:pt x="9728" y="6334"/>
                    </a:cubicBezTo>
                    <a:cubicBezTo>
                      <a:pt x="9859" y="6334"/>
                      <a:pt x="9978" y="6322"/>
                      <a:pt x="10109" y="6275"/>
                    </a:cubicBezTo>
                    <a:close/>
                    <a:moveTo>
                      <a:pt x="6501" y="5477"/>
                    </a:moveTo>
                    <a:lnTo>
                      <a:pt x="6501" y="5882"/>
                    </a:lnTo>
                    <a:cubicBezTo>
                      <a:pt x="6501" y="6084"/>
                      <a:pt x="6620" y="6275"/>
                      <a:pt x="6811" y="6370"/>
                    </a:cubicBezTo>
                    <a:lnTo>
                      <a:pt x="7073" y="6477"/>
                    </a:lnTo>
                    <a:cubicBezTo>
                      <a:pt x="6799" y="6953"/>
                      <a:pt x="6299" y="7263"/>
                      <a:pt x="5739" y="7263"/>
                    </a:cubicBezTo>
                    <a:cubicBezTo>
                      <a:pt x="5191" y="7263"/>
                      <a:pt x="4691" y="6953"/>
                      <a:pt x="4453" y="6477"/>
                    </a:cubicBezTo>
                    <a:lnTo>
                      <a:pt x="4703" y="6370"/>
                    </a:lnTo>
                    <a:cubicBezTo>
                      <a:pt x="4894" y="6275"/>
                      <a:pt x="5013" y="6084"/>
                      <a:pt x="5013" y="5882"/>
                    </a:cubicBezTo>
                    <a:lnTo>
                      <a:pt x="5013" y="5477"/>
                    </a:lnTo>
                    <a:cubicBezTo>
                      <a:pt x="5239" y="5560"/>
                      <a:pt x="5489" y="5620"/>
                      <a:pt x="5763" y="5620"/>
                    </a:cubicBezTo>
                    <a:cubicBezTo>
                      <a:pt x="6025" y="5620"/>
                      <a:pt x="6263" y="5584"/>
                      <a:pt x="6501" y="5477"/>
                    </a:cubicBezTo>
                    <a:close/>
                    <a:moveTo>
                      <a:pt x="5763" y="0"/>
                    </a:moveTo>
                    <a:cubicBezTo>
                      <a:pt x="5072" y="0"/>
                      <a:pt x="4465" y="238"/>
                      <a:pt x="4013" y="679"/>
                    </a:cubicBezTo>
                    <a:cubicBezTo>
                      <a:pt x="3560" y="1131"/>
                      <a:pt x="3286" y="1774"/>
                      <a:pt x="3239" y="2512"/>
                    </a:cubicBezTo>
                    <a:cubicBezTo>
                      <a:pt x="3227" y="2703"/>
                      <a:pt x="3215" y="2905"/>
                      <a:pt x="3203" y="3084"/>
                    </a:cubicBezTo>
                    <a:lnTo>
                      <a:pt x="1608" y="3084"/>
                    </a:lnTo>
                    <a:cubicBezTo>
                      <a:pt x="1012" y="3084"/>
                      <a:pt x="536" y="3560"/>
                      <a:pt x="536" y="4155"/>
                    </a:cubicBezTo>
                    <a:lnTo>
                      <a:pt x="536" y="4167"/>
                    </a:lnTo>
                    <a:cubicBezTo>
                      <a:pt x="536" y="4298"/>
                      <a:pt x="560" y="4453"/>
                      <a:pt x="619" y="4572"/>
                    </a:cubicBezTo>
                    <a:lnTo>
                      <a:pt x="715" y="4751"/>
                    </a:lnTo>
                    <a:lnTo>
                      <a:pt x="715" y="5025"/>
                    </a:lnTo>
                    <a:cubicBezTo>
                      <a:pt x="715" y="5465"/>
                      <a:pt x="941" y="5858"/>
                      <a:pt x="1262" y="6096"/>
                    </a:cubicBezTo>
                    <a:lnTo>
                      <a:pt x="1262" y="6334"/>
                    </a:lnTo>
                    <a:cubicBezTo>
                      <a:pt x="1262" y="6370"/>
                      <a:pt x="1250" y="6394"/>
                      <a:pt x="1215" y="6418"/>
                    </a:cubicBezTo>
                    <a:lnTo>
                      <a:pt x="524" y="6608"/>
                    </a:lnTo>
                    <a:cubicBezTo>
                      <a:pt x="226" y="6691"/>
                      <a:pt x="0" y="6977"/>
                      <a:pt x="0" y="7287"/>
                    </a:cubicBezTo>
                    <a:lnTo>
                      <a:pt x="0" y="8692"/>
                    </a:lnTo>
                    <a:cubicBezTo>
                      <a:pt x="0" y="8775"/>
                      <a:pt x="72" y="8858"/>
                      <a:pt x="167" y="8858"/>
                    </a:cubicBezTo>
                    <a:cubicBezTo>
                      <a:pt x="250" y="8858"/>
                      <a:pt x="322" y="8775"/>
                      <a:pt x="322" y="8692"/>
                    </a:cubicBezTo>
                    <a:lnTo>
                      <a:pt x="322" y="7287"/>
                    </a:lnTo>
                    <a:cubicBezTo>
                      <a:pt x="322" y="7132"/>
                      <a:pt x="441" y="6977"/>
                      <a:pt x="596" y="6930"/>
                    </a:cubicBezTo>
                    <a:lnTo>
                      <a:pt x="1298" y="6739"/>
                    </a:lnTo>
                    <a:cubicBezTo>
                      <a:pt x="1322" y="6739"/>
                      <a:pt x="1334" y="6727"/>
                      <a:pt x="1369" y="6715"/>
                    </a:cubicBezTo>
                    <a:lnTo>
                      <a:pt x="1798" y="7144"/>
                    </a:lnTo>
                    <a:lnTo>
                      <a:pt x="1798" y="8704"/>
                    </a:lnTo>
                    <a:cubicBezTo>
                      <a:pt x="1798" y="8799"/>
                      <a:pt x="1870" y="8870"/>
                      <a:pt x="1965" y="8870"/>
                    </a:cubicBezTo>
                    <a:cubicBezTo>
                      <a:pt x="2048" y="8870"/>
                      <a:pt x="2131" y="8799"/>
                      <a:pt x="2131" y="8704"/>
                    </a:cubicBezTo>
                    <a:lnTo>
                      <a:pt x="2131" y="7144"/>
                    </a:lnTo>
                    <a:lnTo>
                      <a:pt x="2560" y="6715"/>
                    </a:lnTo>
                    <a:cubicBezTo>
                      <a:pt x="2620" y="6739"/>
                      <a:pt x="2679" y="6751"/>
                      <a:pt x="2727" y="6775"/>
                    </a:cubicBezTo>
                    <a:lnTo>
                      <a:pt x="2905" y="6811"/>
                    </a:lnTo>
                    <a:cubicBezTo>
                      <a:pt x="2667" y="6977"/>
                      <a:pt x="2524" y="7251"/>
                      <a:pt x="2524" y="7549"/>
                    </a:cubicBezTo>
                    <a:lnTo>
                      <a:pt x="2524" y="8704"/>
                    </a:lnTo>
                    <a:cubicBezTo>
                      <a:pt x="2524" y="8799"/>
                      <a:pt x="2608" y="8870"/>
                      <a:pt x="2691" y="8870"/>
                    </a:cubicBezTo>
                    <a:cubicBezTo>
                      <a:pt x="2786" y="8870"/>
                      <a:pt x="2858" y="8799"/>
                      <a:pt x="2858" y="8704"/>
                    </a:cubicBezTo>
                    <a:lnTo>
                      <a:pt x="2858" y="7549"/>
                    </a:lnTo>
                    <a:cubicBezTo>
                      <a:pt x="2858" y="7322"/>
                      <a:pt x="2989" y="7132"/>
                      <a:pt x="3179" y="7037"/>
                    </a:cubicBezTo>
                    <a:lnTo>
                      <a:pt x="4156" y="6608"/>
                    </a:lnTo>
                    <a:cubicBezTo>
                      <a:pt x="4453" y="7215"/>
                      <a:pt x="5072" y="7608"/>
                      <a:pt x="5763" y="7608"/>
                    </a:cubicBezTo>
                    <a:cubicBezTo>
                      <a:pt x="6442" y="7608"/>
                      <a:pt x="7073" y="7215"/>
                      <a:pt x="7370" y="6608"/>
                    </a:cubicBezTo>
                    <a:lnTo>
                      <a:pt x="8335" y="7037"/>
                    </a:lnTo>
                    <a:cubicBezTo>
                      <a:pt x="8537" y="7132"/>
                      <a:pt x="8656" y="7322"/>
                      <a:pt x="8656" y="7549"/>
                    </a:cubicBezTo>
                    <a:lnTo>
                      <a:pt x="8656" y="8704"/>
                    </a:lnTo>
                    <a:cubicBezTo>
                      <a:pt x="8656" y="8799"/>
                      <a:pt x="8739" y="8870"/>
                      <a:pt x="8823" y="8870"/>
                    </a:cubicBezTo>
                    <a:cubicBezTo>
                      <a:pt x="8918" y="8870"/>
                      <a:pt x="8989" y="8799"/>
                      <a:pt x="8989" y="8704"/>
                    </a:cubicBezTo>
                    <a:lnTo>
                      <a:pt x="8989" y="7549"/>
                    </a:lnTo>
                    <a:cubicBezTo>
                      <a:pt x="8989" y="7322"/>
                      <a:pt x="8918" y="7132"/>
                      <a:pt x="8775" y="6965"/>
                    </a:cubicBezTo>
                    <a:lnTo>
                      <a:pt x="9049" y="6834"/>
                    </a:lnTo>
                    <a:lnTo>
                      <a:pt x="9240" y="7025"/>
                    </a:lnTo>
                    <a:cubicBezTo>
                      <a:pt x="9370" y="7156"/>
                      <a:pt x="9549" y="7215"/>
                      <a:pt x="9728" y="7215"/>
                    </a:cubicBezTo>
                    <a:cubicBezTo>
                      <a:pt x="9906" y="7215"/>
                      <a:pt x="10085" y="7156"/>
                      <a:pt x="10228" y="7025"/>
                    </a:cubicBezTo>
                    <a:lnTo>
                      <a:pt x="10418" y="6834"/>
                    </a:lnTo>
                    <a:lnTo>
                      <a:pt x="10978" y="7108"/>
                    </a:lnTo>
                    <a:cubicBezTo>
                      <a:pt x="11121" y="7168"/>
                      <a:pt x="11192" y="7311"/>
                      <a:pt x="11192" y="7442"/>
                    </a:cubicBezTo>
                    <a:lnTo>
                      <a:pt x="11192" y="8692"/>
                    </a:lnTo>
                    <a:cubicBezTo>
                      <a:pt x="11192" y="8775"/>
                      <a:pt x="11264" y="8858"/>
                      <a:pt x="11359" y="8858"/>
                    </a:cubicBezTo>
                    <a:cubicBezTo>
                      <a:pt x="11442" y="8858"/>
                      <a:pt x="11514" y="8775"/>
                      <a:pt x="11514" y="8692"/>
                    </a:cubicBezTo>
                    <a:lnTo>
                      <a:pt x="11514" y="7442"/>
                    </a:lnTo>
                    <a:cubicBezTo>
                      <a:pt x="11537" y="7168"/>
                      <a:pt x="11383" y="6930"/>
                      <a:pt x="11145" y="6799"/>
                    </a:cubicBezTo>
                    <a:lnTo>
                      <a:pt x="10466" y="6453"/>
                    </a:lnTo>
                    <a:lnTo>
                      <a:pt x="10466" y="6441"/>
                    </a:lnTo>
                    <a:lnTo>
                      <a:pt x="10466" y="6096"/>
                    </a:lnTo>
                    <a:cubicBezTo>
                      <a:pt x="10740" y="5906"/>
                      <a:pt x="10942" y="5596"/>
                      <a:pt x="11002" y="5239"/>
                    </a:cubicBezTo>
                    <a:cubicBezTo>
                      <a:pt x="11133" y="5013"/>
                      <a:pt x="11192" y="4775"/>
                      <a:pt x="11192" y="4525"/>
                    </a:cubicBezTo>
                    <a:cubicBezTo>
                      <a:pt x="11192" y="4048"/>
                      <a:pt x="10966" y="3632"/>
                      <a:pt x="10609" y="3382"/>
                    </a:cubicBezTo>
                    <a:cubicBezTo>
                      <a:pt x="10621" y="3298"/>
                      <a:pt x="10644" y="3239"/>
                      <a:pt x="10644" y="3167"/>
                    </a:cubicBezTo>
                    <a:cubicBezTo>
                      <a:pt x="10644" y="2727"/>
                      <a:pt x="10240" y="2369"/>
                      <a:pt x="9751" y="2369"/>
                    </a:cubicBezTo>
                    <a:cubicBezTo>
                      <a:pt x="9251" y="2369"/>
                      <a:pt x="8859" y="2727"/>
                      <a:pt x="8859" y="3167"/>
                    </a:cubicBezTo>
                    <a:cubicBezTo>
                      <a:pt x="8859" y="3239"/>
                      <a:pt x="8870" y="3322"/>
                      <a:pt x="8882" y="3382"/>
                    </a:cubicBezTo>
                    <a:cubicBezTo>
                      <a:pt x="8680" y="3536"/>
                      <a:pt x="8513" y="3751"/>
                      <a:pt x="8406" y="3989"/>
                    </a:cubicBezTo>
                    <a:cubicBezTo>
                      <a:pt x="8358" y="3572"/>
                      <a:pt x="8323" y="3084"/>
                      <a:pt x="8275" y="2512"/>
                    </a:cubicBezTo>
                    <a:cubicBezTo>
                      <a:pt x="8216" y="1774"/>
                      <a:pt x="7942" y="1131"/>
                      <a:pt x="7501" y="679"/>
                    </a:cubicBezTo>
                    <a:cubicBezTo>
                      <a:pt x="7049" y="238"/>
                      <a:pt x="6442" y="0"/>
                      <a:pt x="5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4"/>
              <p:cNvSpPr/>
              <p:nvPr/>
            </p:nvSpPr>
            <p:spPr>
              <a:xfrm>
                <a:off x="2114800" y="3635440"/>
                <a:ext cx="11045" cy="37941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192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025"/>
                    </a:lnTo>
                    <a:cubicBezTo>
                      <a:pt x="1" y="1108"/>
                      <a:pt x="72" y="1191"/>
                      <a:pt x="167" y="1191"/>
                    </a:cubicBezTo>
                    <a:cubicBezTo>
                      <a:pt x="251" y="1191"/>
                      <a:pt x="322" y="1108"/>
                      <a:pt x="322" y="1025"/>
                    </a:cubicBezTo>
                    <a:lnTo>
                      <a:pt x="322" y="156"/>
                    </a:lnTo>
                    <a:cubicBezTo>
                      <a:pt x="346" y="72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1" name="Google Shape;701;p54"/>
            <p:cNvSpPr/>
            <p:nvPr/>
          </p:nvSpPr>
          <p:spPr>
            <a:xfrm>
              <a:off x="3772478" y="2250238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3" name="Google Shape;703;p54"/>
          <p:cNvSpPr txBox="1"/>
          <p:nvPr/>
        </p:nvSpPr>
        <p:spPr>
          <a:xfrm>
            <a:off x="3122625" y="2706960"/>
            <a:ext cx="1449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Saturn has several rings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4" name="Google Shape;704;p54"/>
          <p:cNvSpPr txBox="1"/>
          <p:nvPr/>
        </p:nvSpPr>
        <p:spPr>
          <a:xfrm>
            <a:off x="5592200" y="1318647"/>
            <a:ext cx="1655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1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5" name="Google Shape;705;p54"/>
          <p:cNvSpPr txBox="1"/>
          <p:nvPr/>
        </p:nvSpPr>
        <p:spPr>
          <a:xfrm>
            <a:off x="5542250" y="1730054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Venus has a beautiful name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6" name="Google Shape;706;p54"/>
          <p:cNvSpPr txBox="1"/>
          <p:nvPr/>
        </p:nvSpPr>
        <p:spPr>
          <a:xfrm>
            <a:off x="5592500" y="3083332"/>
            <a:ext cx="1655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2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7" name="Google Shape;707;p54"/>
          <p:cNvSpPr txBox="1"/>
          <p:nvPr/>
        </p:nvSpPr>
        <p:spPr>
          <a:xfrm>
            <a:off x="5542250" y="3494749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Earth is where we live on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cxnSp>
        <p:nvCxnSpPr>
          <p:cNvPr id="708" name="Google Shape;708;p54"/>
          <p:cNvCxnSpPr/>
          <p:nvPr/>
        </p:nvCxnSpPr>
        <p:spPr>
          <a:xfrm>
            <a:off x="4807675" y="1509538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54"/>
          <p:cNvCxnSpPr/>
          <p:nvPr/>
        </p:nvCxnSpPr>
        <p:spPr>
          <a:xfrm>
            <a:off x="4807675" y="3270325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54"/>
          <p:cNvCxnSpPr/>
          <p:nvPr/>
        </p:nvCxnSpPr>
        <p:spPr>
          <a:xfrm>
            <a:off x="4807675" y="1511325"/>
            <a:ext cx="0" cy="172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54"/>
          <p:cNvCxnSpPr/>
          <p:nvPr/>
        </p:nvCxnSpPr>
        <p:spPr>
          <a:xfrm>
            <a:off x="7149800" y="1505525"/>
            <a:ext cx="198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54"/>
          <p:cNvCxnSpPr/>
          <p:nvPr/>
        </p:nvCxnSpPr>
        <p:spPr>
          <a:xfrm>
            <a:off x="7187648" y="3270334"/>
            <a:ext cx="202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13" name="Google Shape;713;p54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714" name="Google Shape;714;p54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54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54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261D63D-E937-DFC5-6A36-A7BE7CCF6134}"/>
              </a:ext>
            </a:extLst>
          </p:cNvPr>
          <p:cNvSpPr txBox="1"/>
          <p:nvPr/>
        </p:nvSpPr>
        <p:spPr>
          <a:xfrm>
            <a:off x="3065553" y="1646930"/>
            <a:ext cx="58628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실시되고 있는 도로 유지관리는 파견된 이의 육안이나 민원인의 신고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사고가 일어난 뒤 파악할 수 있음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데이터기반으로 노후화 파악 기술 도입으로 더욱 편리한 유지보수 진행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사회복지에 새로운 방향성을 제시할 수 있는 기술이 될 것으로 예상</a:t>
            </a:r>
          </a:p>
        </p:txBody>
      </p:sp>
    </p:spTree>
    <p:extLst>
      <p:ext uri="{BB962C8B-B14F-4D97-AF65-F5344CB8AC3E}">
        <p14:creationId xmlns:p14="http://schemas.microsoft.com/office/powerpoint/2010/main" val="631812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4"/>
          <p:cNvSpPr txBox="1">
            <a:spLocks noGrp="1"/>
          </p:cNvSpPr>
          <p:nvPr>
            <p:ph type="title"/>
          </p:nvPr>
        </p:nvSpPr>
        <p:spPr>
          <a:xfrm>
            <a:off x="69889" y="2184596"/>
            <a:ext cx="2781572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데이터의 활용계획</a:t>
            </a:r>
            <a:endParaRPr sz="2800" dirty="0"/>
          </a:p>
        </p:txBody>
      </p:sp>
      <p:pic>
        <p:nvPicPr>
          <p:cNvPr id="691" name="Google Shape;691;p54"/>
          <p:cNvPicPr preferRelativeResize="0"/>
          <p:nvPr/>
        </p:nvPicPr>
        <p:blipFill rotWithShape="1">
          <a:blip r:embed="rId3">
            <a:alphaModFix/>
          </a:blip>
          <a:srcRect l="19562" r="31651"/>
          <a:stretch/>
        </p:blipFill>
        <p:spPr>
          <a:xfrm>
            <a:off x="4574307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2895875" y="766500"/>
            <a:ext cx="6271800" cy="3610500"/>
          </a:xfrm>
          <a:prstGeom prst="rect">
            <a:avLst/>
          </a:prstGeom>
          <a:solidFill>
            <a:schemeClr val="tx2"/>
          </a:solidFill>
          <a:ln w="762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93" name="Google Shape;693;p54"/>
          <p:cNvGrpSpPr/>
          <p:nvPr/>
        </p:nvGrpSpPr>
        <p:grpSpPr>
          <a:xfrm>
            <a:off x="4002778" y="1802453"/>
            <a:ext cx="482700" cy="482700"/>
            <a:chOff x="3772478" y="2250238"/>
            <a:chExt cx="482700" cy="482700"/>
          </a:xfrm>
        </p:grpSpPr>
        <p:grpSp>
          <p:nvGrpSpPr>
            <p:cNvPr id="694" name="Google Shape;694;p54"/>
            <p:cNvGrpSpPr/>
            <p:nvPr/>
          </p:nvGrpSpPr>
          <p:grpSpPr>
            <a:xfrm>
              <a:off x="3830192" y="2350400"/>
              <a:ext cx="367255" cy="282364"/>
              <a:chOff x="1781317" y="3391400"/>
              <a:chExt cx="367255" cy="282364"/>
            </a:xfrm>
          </p:grpSpPr>
          <p:sp>
            <p:nvSpPr>
              <p:cNvPr id="695" name="Google Shape;695;p54"/>
              <p:cNvSpPr/>
              <p:nvPr/>
            </p:nvSpPr>
            <p:spPr>
              <a:xfrm>
                <a:off x="1901061" y="3639610"/>
                <a:ext cx="11013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1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894"/>
                    </a:lnTo>
                    <a:cubicBezTo>
                      <a:pt x="1" y="977"/>
                      <a:pt x="72" y="1060"/>
                      <a:pt x="167" y="1060"/>
                    </a:cubicBezTo>
                    <a:cubicBezTo>
                      <a:pt x="251" y="1060"/>
                      <a:pt x="334" y="977"/>
                      <a:pt x="334" y="894"/>
                    </a:cubicBezTo>
                    <a:lnTo>
                      <a:pt x="334" y="167"/>
                    </a:lnTo>
                    <a:cubicBezTo>
                      <a:pt x="346" y="72"/>
                      <a:pt x="274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4"/>
              <p:cNvSpPr/>
              <p:nvPr/>
            </p:nvSpPr>
            <p:spPr>
              <a:xfrm>
                <a:off x="2016668" y="3639610"/>
                <a:ext cx="10631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61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lnTo>
                      <a:pt x="0" y="894"/>
                    </a:lnTo>
                    <a:cubicBezTo>
                      <a:pt x="0" y="977"/>
                      <a:pt x="71" y="1060"/>
                      <a:pt x="167" y="1060"/>
                    </a:cubicBezTo>
                    <a:cubicBezTo>
                      <a:pt x="250" y="1060"/>
                      <a:pt x="333" y="977"/>
                      <a:pt x="333" y="894"/>
                    </a:cubicBezTo>
                    <a:lnTo>
                      <a:pt x="333" y="167"/>
                    </a:lnTo>
                    <a:cubicBezTo>
                      <a:pt x="333" y="72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4"/>
              <p:cNvSpPr/>
              <p:nvPr/>
            </p:nvSpPr>
            <p:spPr>
              <a:xfrm>
                <a:off x="1820340" y="3518720"/>
                <a:ext cx="46281" cy="1632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13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7"/>
                    </a:cubicBezTo>
                    <a:cubicBezTo>
                      <a:pt x="1" y="251"/>
                      <a:pt x="84" y="334"/>
                      <a:pt x="167" y="334"/>
                    </a:cubicBezTo>
                    <a:cubicBezTo>
                      <a:pt x="370" y="334"/>
                      <a:pt x="917" y="358"/>
                      <a:pt x="1179" y="489"/>
                    </a:cubicBezTo>
                    <a:cubicBezTo>
                      <a:pt x="1215" y="513"/>
                      <a:pt x="1227" y="513"/>
                      <a:pt x="1263" y="513"/>
                    </a:cubicBezTo>
                    <a:cubicBezTo>
                      <a:pt x="1310" y="513"/>
                      <a:pt x="1382" y="477"/>
                      <a:pt x="1406" y="417"/>
                    </a:cubicBezTo>
                    <a:cubicBezTo>
                      <a:pt x="1453" y="346"/>
                      <a:pt x="1417" y="239"/>
                      <a:pt x="1334" y="191"/>
                    </a:cubicBezTo>
                    <a:cubicBezTo>
                      <a:pt x="941" y="1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>
                <a:off x="1802898" y="3628247"/>
                <a:ext cx="11045" cy="4513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418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1251"/>
                    </a:lnTo>
                    <a:cubicBezTo>
                      <a:pt x="1" y="1334"/>
                      <a:pt x="72" y="1417"/>
                      <a:pt x="168" y="1417"/>
                    </a:cubicBezTo>
                    <a:cubicBezTo>
                      <a:pt x="263" y="1417"/>
                      <a:pt x="334" y="1334"/>
                      <a:pt x="334" y="1251"/>
                    </a:cubicBezTo>
                    <a:lnTo>
                      <a:pt x="334" y="167"/>
                    </a:lnTo>
                    <a:cubicBezTo>
                      <a:pt x="346" y="72"/>
                      <a:pt x="275" y="1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4"/>
              <p:cNvSpPr/>
              <p:nvPr/>
            </p:nvSpPr>
            <p:spPr>
              <a:xfrm>
                <a:off x="1781317" y="3391400"/>
                <a:ext cx="367255" cy="282364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8871" extrusionOk="0">
                    <a:moveTo>
                      <a:pt x="9728" y="2703"/>
                    </a:moveTo>
                    <a:cubicBezTo>
                      <a:pt x="10049" y="2703"/>
                      <a:pt x="10287" y="2917"/>
                      <a:pt x="10287" y="3167"/>
                    </a:cubicBezTo>
                    <a:lnTo>
                      <a:pt x="10287" y="3203"/>
                    </a:lnTo>
                    <a:cubicBezTo>
                      <a:pt x="10121" y="3120"/>
                      <a:pt x="9930" y="3096"/>
                      <a:pt x="9728" y="3096"/>
                    </a:cubicBezTo>
                    <a:cubicBezTo>
                      <a:pt x="9537" y="3096"/>
                      <a:pt x="9347" y="3143"/>
                      <a:pt x="9180" y="3203"/>
                    </a:cubicBezTo>
                    <a:lnTo>
                      <a:pt x="9180" y="3167"/>
                    </a:lnTo>
                    <a:cubicBezTo>
                      <a:pt x="9180" y="2917"/>
                      <a:pt x="9430" y="2703"/>
                      <a:pt x="9728" y="2703"/>
                    </a:cubicBezTo>
                    <a:close/>
                    <a:moveTo>
                      <a:pt x="9728" y="3405"/>
                    </a:moveTo>
                    <a:cubicBezTo>
                      <a:pt x="10347" y="3405"/>
                      <a:pt x="10835" y="3893"/>
                      <a:pt x="10835" y="4513"/>
                    </a:cubicBezTo>
                    <a:cubicBezTo>
                      <a:pt x="10835" y="4632"/>
                      <a:pt x="10811" y="4751"/>
                      <a:pt x="10775" y="4846"/>
                    </a:cubicBezTo>
                    <a:cubicBezTo>
                      <a:pt x="10299" y="4358"/>
                      <a:pt x="9454" y="4167"/>
                      <a:pt x="9406" y="4167"/>
                    </a:cubicBezTo>
                    <a:cubicBezTo>
                      <a:pt x="9392" y="4160"/>
                      <a:pt x="9377" y="4157"/>
                      <a:pt x="9362" y="4157"/>
                    </a:cubicBezTo>
                    <a:cubicBezTo>
                      <a:pt x="9325" y="4157"/>
                      <a:pt x="9285" y="4174"/>
                      <a:pt x="9251" y="4191"/>
                    </a:cubicBezTo>
                    <a:cubicBezTo>
                      <a:pt x="9216" y="4227"/>
                      <a:pt x="9192" y="4274"/>
                      <a:pt x="9192" y="4334"/>
                    </a:cubicBezTo>
                    <a:cubicBezTo>
                      <a:pt x="9192" y="4334"/>
                      <a:pt x="9180" y="4441"/>
                      <a:pt x="9061" y="4572"/>
                    </a:cubicBezTo>
                    <a:cubicBezTo>
                      <a:pt x="9001" y="4632"/>
                      <a:pt x="9001" y="4751"/>
                      <a:pt x="9061" y="4810"/>
                    </a:cubicBezTo>
                    <a:cubicBezTo>
                      <a:pt x="9091" y="4840"/>
                      <a:pt x="9135" y="4855"/>
                      <a:pt x="9180" y="4855"/>
                    </a:cubicBezTo>
                    <a:cubicBezTo>
                      <a:pt x="9225" y="4855"/>
                      <a:pt x="9269" y="4840"/>
                      <a:pt x="9299" y="4810"/>
                    </a:cubicBezTo>
                    <a:cubicBezTo>
                      <a:pt x="9394" y="4715"/>
                      <a:pt x="9454" y="4608"/>
                      <a:pt x="9478" y="4536"/>
                    </a:cubicBezTo>
                    <a:cubicBezTo>
                      <a:pt x="9763" y="4632"/>
                      <a:pt x="10359" y="4834"/>
                      <a:pt x="10621" y="5203"/>
                    </a:cubicBezTo>
                    <a:cubicBezTo>
                      <a:pt x="10561" y="5668"/>
                      <a:pt x="10192" y="5977"/>
                      <a:pt x="9728" y="5977"/>
                    </a:cubicBezTo>
                    <a:cubicBezTo>
                      <a:pt x="9251" y="5977"/>
                      <a:pt x="8870" y="5620"/>
                      <a:pt x="8823" y="5167"/>
                    </a:cubicBezTo>
                    <a:cubicBezTo>
                      <a:pt x="8823" y="5132"/>
                      <a:pt x="8811" y="5120"/>
                      <a:pt x="8799" y="5084"/>
                    </a:cubicBezTo>
                    <a:cubicBezTo>
                      <a:pt x="8692" y="4906"/>
                      <a:pt x="8632" y="4715"/>
                      <a:pt x="8632" y="4513"/>
                    </a:cubicBezTo>
                    <a:cubicBezTo>
                      <a:pt x="8632" y="3893"/>
                      <a:pt x="9120" y="3405"/>
                      <a:pt x="9728" y="3405"/>
                    </a:cubicBezTo>
                    <a:close/>
                    <a:moveTo>
                      <a:pt x="3048" y="3405"/>
                    </a:moveTo>
                    <a:lnTo>
                      <a:pt x="3048" y="4108"/>
                    </a:lnTo>
                    <a:cubicBezTo>
                      <a:pt x="3048" y="4227"/>
                      <a:pt x="3024" y="4334"/>
                      <a:pt x="2977" y="4429"/>
                    </a:cubicBezTo>
                    <a:lnTo>
                      <a:pt x="2882" y="4608"/>
                    </a:lnTo>
                    <a:cubicBezTo>
                      <a:pt x="2870" y="4644"/>
                      <a:pt x="2870" y="4655"/>
                      <a:pt x="2870" y="4691"/>
                    </a:cubicBezTo>
                    <a:lnTo>
                      <a:pt x="2870" y="5048"/>
                    </a:lnTo>
                    <a:cubicBezTo>
                      <a:pt x="2870" y="5298"/>
                      <a:pt x="2763" y="5537"/>
                      <a:pt x="2584" y="5703"/>
                    </a:cubicBezTo>
                    <a:cubicBezTo>
                      <a:pt x="2413" y="5885"/>
                      <a:pt x="2203" y="5981"/>
                      <a:pt x="1989" y="5981"/>
                    </a:cubicBezTo>
                    <a:cubicBezTo>
                      <a:pt x="1965" y="5981"/>
                      <a:pt x="1941" y="5979"/>
                      <a:pt x="1917" y="5977"/>
                    </a:cubicBezTo>
                    <a:cubicBezTo>
                      <a:pt x="1429" y="5965"/>
                      <a:pt x="1024" y="5537"/>
                      <a:pt x="1024" y="5013"/>
                    </a:cubicBezTo>
                    <a:lnTo>
                      <a:pt x="1024" y="4703"/>
                    </a:lnTo>
                    <a:cubicBezTo>
                      <a:pt x="1024" y="4667"/>
                      <a:pt x="1024" y="4644"/>
                      <a:pt x="1012" y="4632"/>
                    </a:cubicBezTo>
                    <a:lnTo>
                      <a:pt x="905" y="4417"/>
                    </a:lnTo>
                    <a:cubicBezTo>
                      <a:pt x="858" y="4346"/>
                      <a:pt x="846" y="4251"/>
                      <a:pt x="846" y="4167"/>
                    </a:cubicBezTo>
                    <a:lnTo>
                      <a:pt x="846" y="4144"/>
                    </a:lnTo>
                    <a:cubicBezTo>
                      <a:pt x="846" y="3751"/>
                      <a:pt x="1179" y="3405"/>
                      <a:pt x="1596" y="3405"/>
                    </a:cubicBezTo>
                    <a:close/>
                    <a:moveTo>
                      <a:pt x="5763" y="322"/>
                    </a:moveTo>
                    <a:cubicBezTo>
                      <a:pt x="6358" y="322"/>
                      <a:pt x="6870" y="536"/>
                      <a:pt x="7263" y="905"/>
                    </a:cubicBezTo>
                    <a:cubicBezTo>
                      <a:pt x="7668" y="1298"/>
                      <a:pt x="7882" y="1858"/>
                      <a:pt x="7942" y="2524"/>
                    </a:cubicBezTo>
                    <a:cubicBezTo>
                      <a:pt x="8085" y="4346"/>
                      <a:pt x="8227" y="5346"/>
                      <a:pt x="8287" y="5703"/>
                    </a:cubicBezTo>
                    <a:lnTo>
                      <a:pt x="8287" y="5715"/>
                    </a:lnTo>
                    <a:cubicBezTo>
                      <a:pt x="8108" y="5834"/>
                      <a:pt x="7763" y="6025"/>
                      <a:pt x="7215" y="6179"/>
                    </a:cubicBezTo>
                    <a:lnTo>
                      <a:pt x="6930" y="6060"/>
                    </a:lnTo>
                    <a:cubicBezTo>
                      <a:pt x="6858" y="6025"/>
                      <a:pt x="6811" y="5953"/>
                      <a:pt x="6811" y="5882"/>
                    </a:cubicBezTo>
                    <a:lnTo>
                      <a:pt x="6811" y="5298"/>
                    </a:lnTo>
                    <a:cubicBezTo>
                      <a:pt x="7370" y="4941"/>
                      <a:pt x="7727" y="4334"/>
                      <a:pt x="7727" y="3632"/>
                    </a:cubicBezTo>
                    <a:lnTo>
                      <a:pt x="7727" y="3322"/>
                    </a:lnTo>
                    <a:cubicBezTo>
                      <a:pt x="7727" y="3108"/>
                      <a:pt x="7632" y="2917"/>
                      <a:pt x="7489" y="2786"/>
                    </a:cubicBezTo>
                    <a:cubicBezTo>
                      <a:pt x="7144" y="2489"/>
                      <a:pt x="6370" y="1965"/>
                      <a:pt x="5025" y="1834"/>
                    </a:cubicBezTo>
                    <a:cubicBezTo>
                      <a:pt x="5015" y="1831"/>
                      <a:pt x="5005" y="1830"/>
                      <a:pt x="4995" y="1830"/>
                    </a:cubicBezTo>
                    <a:cubicBezTo>
                      <a:pt x="4920" y="1830"/>
                      <a:pt x="4846" y="1903"/>
                      <a:pt x="4846" y="1977"/>
                    </a:cubicBezTo>
                    <a:cubicBezTo>
                      <a:pt x="4834" y="2072"/>
                      <a:pt x="4906" y="2155"/>
                      <a:pt x="5001" y="2155"/>
                    </a:cubicBezTo>
                    <a:cubicBezTo>
                      <a:pt x="6251" y="2274"/>
                      <a:pt x="6954" y="2750"/>
                      <a:pt x="7263" y="3024"/>
                    </a:cubicBezTo>
                    <a:cubicBezTo>
                      <a:pt x="7335" y="3096"/>
                      <a:pt x="7382" y="3179"/>
                      <a:pt x="7382" y="3298"/>
                    </a:cubicBezTo>
                    <a:lnTo>
                      <a:pt x="7382" y="3620"/>
                    </a:lnTo>
                    <a:cubicBezTo>
                      <a:pt x="7382" y="4525"/>
                      <a:pt x="6632" y="5251"/>
                      <a:pt x="5739" y="5251"/>
                    </a:cubicBezTo>
                    <a:cubicBezTo>
                      <a:pt x="4846" y="5251"/>
                      <a:pt x="4108" y="4513"/>
                      <a:pt x="4108" y="3620"/>
                    </a:cubicBezTo>
                    <a:lnTo>
                      <a:pt x="4108" y="3465"/>
                    </a:lnTo>
                    <a:cubicBezTo>
                      <a:pt x="4108" y="3405"/>
                      <a:pt x="4132" y="3346"/>
                      <a:pt x="4191" y="3298"/>
                    </a:cubicBezTo>
                    <a:cubicBezTo>
                      <a:pt x="4406" y="3179"/>
                      <a:pt x="4691" y="2965"/>
                      <a:pt x="4822" y="2572"/>
                    </a:cubicBezTo>
                    <a:cubicBezTo>
                      <a:pt x="4846" y="2489"/>
                      <a:pt x="4810" y="2393"/>
                      <a:pt x="4715" y="2369"/>
                    </a:cubicBezTo>
                    <a:cubicBezTo>
                      <a:pt x="4696" y="2361"/>
                      <a:pt x="4676" y="2357"/>
                      <a:pt x="4657" y="2357"/>
                    </a:cubicBezTo>
                    <a:cubicBezTo>
                      <a:pt x="4592" y="2357"/>
                      <a:pt x="4531" y="2401"/>
                      <a:pt x="4513" y="2465"/>
                    </a:cubicBezTo>
                    <a:cubicBezTo>
                      <a:pt x="4417" y="2750"/>
                      <a:pt x="4191" y="2917"/>
                      <a:pt x="4048" y="3024"/>
                    </a:cubicBezTo>
                    <a:cubicBezTo>
                      <a:pt x="3882" y="3108"/>
                      <a:pt x="3775" y="3286"/>
                      <a:pt x="3775" y="3465"/>
                    </a:cubicBezTo>
                    <a:lnTo>
                      <a:pt x="3775" y="3620"/>
                    </a:lnTo>
                    <a:cubicBezTo>
                      <a:pt x="3775" y="4310"/>
                      <a:pt x="4132" y="4929"/>
                      <a:pt x="4691" y="5287"/>
                    </a:cubicBezTo>
                    <a:lnTo>
                      <a:pt x="4691" y="5858"/>
                    </a:lnTo>
                    <a:cubicBezTo>
                      <a:pt x="4691" y="5941"/>
                      <a:pt x="4644" y="6013"/>
                      <a:pt x="4572" y="6037"/>
                    </a:cubicBezTo>
                    <a:lnTo>
                      <a:pt x="4287" y="6156"/>
                    </a:lnTo>
                    <a:cubicBezTo>
                      <a:pt x="3739" y="6013"/>
                      <a:pt x="3394" y="5822"/>
                      <a:pt x="3227" y="5715"/>
                    </a:cubicBezTo>
                    <a:lnTo>
                      <a:pt x="3227" y="5703"/>
                    </a:lnTo>
                    <a:cubicBezTo>
                      <a:pt x="3286" y="5346"/>
                      <a:pt x="3441" y="4346"/>
                      <a:pt x="3572" y="2524"/>
                    </a:cubicBezTo>
                    <a:cubicBezTo>
                      <a:pt x="3620" y="1858"/>
                      <a:pt x="3858" y="1310"/>
                      <a:pt x="4251" y="905"/>
                    </a:cubicBezTo>
                    <a:cubicBezTo>
                      <a:pt x="4644" y="524"/>
                      <a:pt x="5168" y="322"/>
                      <a:pt x="5763" y="322"/>
                    </a:cubicBezTo>
                    <a:close/>
                    <a:moveTo>
                      <a:pt x="2917" y="5870"/>
                    </a:moveTo>
                    <a:cubicBezTo>
                      <a:pt x="2941" y="5929"/>
                      <a:pt x="2989" y="5977"/>
                      <a:pt x="3036" y="6013"/>
                    </a:cubicBezTo>
                    <a:cubicBezTo>
                      <a:pt x="3167" y="6096"/>
                      <a:pt x="3417" y="6251"/>
                      <a:pt x="3810" y="6382"/>
                    </a:cubicBezTo>
                    <a:lnTo>
                      <a:pt x="3334" y="6596"/>
                    </a:lnTo>
                    <a:lnTo>
                      <a:pt x="2798" y="6441"/>
                    </a:lnTo>
                    <a:cubicBezTo>
                      <a:pt x="2667" y="6394"/>
                      <a:pt x="2667" y="6382"/>
                      <a:pt x="2667" y="6358"/>
                    </a:cubicBezTo>
                    <a:lnTo>
                      <a:pt x="2667" y="6120"/>
                    </a:lnTo>
                    <a:cubicBezTo>
                      <a:pt x="2727" y="6072"/>
                      <a:pt x="2763" y="6025"/>
                      <a:pt x="2822" y="5977"/>
                    </a:cubicBezTo>
                    <a:cubicBezTo>
                      <a:pt x="2858" y="5953"/>
                      <a:pt x="2882" y="5906"/>
                      <a:pt x="2917" y="5870"/>
                    </a:cubicBezTo>
                    <a:close/>
                    <a:moveTo>
                      <a:pt x="8620" y="5620"/>
                    </a:moveTo>
                    <a:cubicBezTo>
                      <a:pt x="8704" y="5822"/>
                      <a:pt x="8859" y="5977"/>
                      <a:pt x="9037" y="6096"/>
                    </a:cubicBezTo>
                    <a:lnTo>
                      <a:pt x="9037" y="6453"/>
                    </a:lnTo>
                    <a:lnTo>
                      <a:pt x="9013" y="6453"/>
                    </a:lnTo>
                    <a:lnTo>
                      <a:pt x="8478" y="6739"/>
                    </a:lnTo>
                    <a:cubicBezTo>
                      <a:pt x="8478" y="6739"/>
                      <a:pt x="8466" y="6739"/>
                      <a:pt x="8466" y="6727"/>
                    </a:cubicBezTo>
                    <a:lnTo>
                      <a:pt x="7692" y="6382"/>
                    </a:lnTo>
                    <a:cubicBezTo>
                      <a:pt x="8061" y="6251"/>
                      <a:pt x="8335" y="6096"/>
                      <a:pt x="8466" y="6013"/>
                    </a:cubicBezTo>
                    <a:cubicBezTo>
                      <a:pt x="8585" y="5941"/>
                      <a:pt x="8644" y="5798"/>
                      <a:pt x="8620" y="5656"/>
                    </a:cubicBezTo>
                    <a:lnTo>
                      <a:pt x="8620" y="5620"/>
                    </a:lnTo>
                    <a:close/>
                    <a:moveTo>
                      <a:pt x="2322" y="6263"/>
                    </a:moveTo>
                    <a:lnTo>
                      <a:pt x="2322" y="6334"/>
                    </a:lnTo>
                    <a:cubicBezTo>
                      <a:pt x="2322" y="6370"/>
                      <a:pt x="2322" y="6418"/>
                      <a:pt x="2334" y="6441"/>
                    </a:cubicBezTo>
                    <a:lnTo>
                      <a:pt x="1929" y="6834"/>
                    </a:lnTo>
                    <a:lnTo>
                      <a:pt x="1548" y="6441"/>
                    </a:lnTo>
                    <a:cubicBezTo>
                      <a:pt x="1560" y="6418"/>
                      <a:pt x="1560" y="6382"/>
                      <a:pt x="1560" y="6334"/>
                    </a:cubicBezTo>
                    <a:lnTo>
                      <a:pt x="1560" y="6263"/>
                    </a:lnTo>
                    <a:cubicBezTo>
                      <a:pt x="1667" y="6299"/>
                      <a:pt x="1786" y="6322"/>
                      <a:pt x="1905" y="6322"/>
                    </a:cubicBezTo>
                    <a:lnTo>
                      <a:pt x="1953" y="6322"/>
                    </a:lnTo>
                    <a:cubicBezTo>
                      <a:pt x="2084" y="6322"/>
                      <a:pt x="2203" y="6310"/>
                      <a:pt x="2322" y="6263"/>
                    </a:cubicBezTo>
                    <a:close/>
                    <a:moveTo>
                      <a:pt x="10109" y="6275"/>
                    </a:moveTo>
                    <a:lnTo>
                      <a:pt x="10109" y="6453"/>
                    </a:lnTo>
                    <a:cubicBezTo>
                      <a:pt x="10109" y="6513"/>
                      <a:pt x="10121" y="6572"/>
                      <a:pt x="10144" y="6620"/>
                    </a:cubicBezTo>
                    <a:lnTo>
                      <a:pt x="10002" y="6775"/>
                    </a:lnTo>
                    <a:cubicBezTo>
                      <a:pt x="9924" y="6840"/>
                      <a:pt x="9832" y="6873"/>
                      <a:pt x="9740" y="6873"/>
                    </a:cubicBezTo>
                    <a:cubicBezTo>
                      <a:pt x="9647" y="6873"/>
                      <a:pt x="9555" y="6840"/>
                      <a:pt x="9478" y="6775"/>
                    </a:cubicBezTo>
                    <a:lnTo>
                      <a:pt x="9311" y="6620"/>
                    </a:lnTo>
                    <a:cubicBezTo>
                      <a:pt x="9347" y="6572"/>
                      <a:pt x="9359" y="6513"/>
                      <a:pt x="9359" y="6453"/>
                    </a:cubicBezTo>
                    <a:lnTo>
                      <a:pt x="9359" y="6275"/>
                    </a:lnTo>
                    <a:cubicBezTo>
                      <a:pt x="9478" y="6310"/>
                      <a:pt x="9597" y="6334"/>
                      <a:pt x="9728" y="6334"/>
                    </a:cubicBezTo>
                    <a:cubicBezTo>
                      <a:pt x="9859" y="6334"/>
                      <a:pt x="9978" y="6322"/>
                      <a:pt x="10109" y="6275"/>
                    </a:cubicBezTo>
                    <a:close/>
                    <a:moveTo>
                      <a:pt x="6501" y="5477"/>
                    </a:moveTo>
                    <a:lnTo>
                      <a:pt x="6501" y="5882"/>
                    </a:lnTo>
                    <a:cubicBezTo>
                      <a:pt x="6501" y="6084"/>
                      <a:pt x="6620" y="6275"/>
                      <a:pt x="6811" y="6370"/>
                    </a:cubicBezTo>
                    <a:lnTo>
                      <a:pt x="7073" y="6477"/>
                    </a:lnTo>
                    <a:cubicBezTo>
                      <a:pt x="6799" y="6953"/>
                      <a:pt x="6299" y="7263"/>
                      <a:pt x="5739" y="7263"/>
                    </a:cubicBezTo>
                    <a:cubicBezTo>
                      <a:pt x="5191" y="7263"/>
                      <a:pt x="4691" y="6953"/>
                      <a:pt x="4453" y="6477"/>
                    </a:cubicBezTo>
                    <a:lnTo>
                      <a:pt x="4703" y="6370"/>
                    </a:lnTo>
                    <a:cubicBezTo>
                      <a:pt x="4894" y="6275"/>
                      <a:pt x="5013" y="6084"/>
                      <a:pt x="5013" y="5882"/>
                    </a:cubicBezTo>
                    <a:lnTo>
                      <a:pt x="5013" y="5477"/>
                    </a:lnTo>
                    <a:cubicBezTo>
                      <a:pt x="5239" y="5560"/>
                      <a:pt x="5489" y="5620"/>
                      <a:pt x="5763" y="5620"/>
                    </a:cubicBezTo>
                    <a:cubicBezTo>
                      <a:pt x="6025" y="5620"/>
                      <a:pt x="6263" y="5584"/>
                      <a:pt x="6501" y="5477"/>
                    </a:cubicBezTo>
                    <a:close/>
                    <a:moveTo>
                      <a:pt x="5763" y="0"/>
                    </a:moveTo>
                    <a:cubicBezTo>
                      <a:pt x="5072" y="0"/>
                      <a:pt x="4465" y="238"/>
                      <a:pt x="4013" y="679"/>
                    </a:cubicBezTo>
                    <a:cubicBezTo>
                      <a:pt x="3560" y="1131"/>
                      <a:pt x="3286" y="1774"/>
                      <a:pt x="3239" y="2512"/>
                    </a:cubicBezTo>
                    <a:cubicBezTo>
                      <a:pt x="3227" y="2703"/>
                      <a:pt x="3215" y="2905"/>
                      <a:pt x="3203" y="3084"/>
                    </a:cubicBezTo>
                    <a:lnTo>
                      <a:pt x="1608" y="3084"/>
                    </a:lnTo>
                    <a:cubicBezTo>
                      <a:pt x="1012" y="3084"/>
                      <a:pt x="536" y="3560"/>
                      <a:pt x="536" y="4155"/>
                    </a:cubicBezTo>
                    <a:lnTo>
                      <a:pt x="536" y="4167"/>
                    </a:lnTo>
                    <a:cubicBezTo>
                      <a:pt x="536" y="4298"/>
                      <a:pt x="560" y="4453"/>
                      <a:pt x="619" y="4572"/>
                    </a:cubicBezTo>
                    <a:lnTo>
                      <a:pt x="715" y="4751"/>
                    </a:lnTo>
                    <a:lnTo>
                      <a:pt x="715" y="5025"/>
                    </a:lnTo>
                    <a:cubicBezTo>
                      <a:pt x="715" y="5465"/>
                      <a:pt x="941" y="5858"/>
                      <a:pt x="1262" y="6096"/>
                    </a:cubicBezTo>
                    <a:lnTo>
                      <a:pt x="1262" y="6334"/>
                    </a:lnTo>
                    <a:cubicBezTo>
                      <a:pt x="1262" y="6370"/>
                      <a:pt x="1250" y="6394"/>
                      <a:pt x="1215" y="6418"/>
                    </a:cubicBezTo>
                    <a:lnTo>
                      <a:pt x="524" y="6608"/>
                    </a:lnTo>
                    <a:cubicBezTo>
                      <a:pt x="226" y="6691"/>
                      <a:pt x="0" y="6977"/>
                      <a:pt x="0" y="7287"/>
                    </a:cubicBezTo>
                    <a:lnTo>
                      <a:pt x="0" y="8692"/>
                    </a:lnTo>
                    <a:cubicBezTo>
                      <a:pt x="0" y="8775"/>
                      <a:pt x="72" y="8858"/>
                      <a:pt x="167" y="8858"/>
                    </a:cubicBezTo>
                    <a:cubicBezTo>
                      <a:pt x="250" y="8858"/>
                      <a:pt x="322" y="8775"/>
                      <a:pt x="322" y="8692"/>
                    </a:cubicBezTo>
                    <a:lnTo>
                      <a:pt x="322" y="7287"/>
                    </a:lnTo>
                    <a:cubicBezTo>
                      <a:pt x="322" y="7132"/>
                      <a:pt x="441" y="6977"/>
                      <a:pt x="596" y="6930"/>
                    </a:cubicBezTo>
                    <a:lnTo>
                      <a:pt x="1298" y="6739"/>
                    </a:lnTo>
                    <a:cubicBezTo>
                      <a:pt x="1322" y="6739"/>
                      <a:pt x="1334" y="6727"/>
                      <a:pt x="1369" y="6715"/>
                    </a:cubicBezTo>
                    <a:lnTo>
                      <a:pt x="1798" y="7144"/>
                    </a:lnTo>
                    <a:lnTo>
                      <a:pt x="1798" y="8704"/>
                    </a:lnTo>
                    <a:cubicBezTo>
                      <a:pt x="1798" y="8799"/>
                      <a:pt x="1870" y="8870"/>
                      <a:pt x="1965" y="8870"/>
                    </a:cubicBezTo>
                    <a:cubicBezTo>
                      <a:pt x="2048" y="8870"/>
                      <a:pt x="2131" y="8799"/>
                      <a:pt x="2131" y="8704"/>
                    </a:cubicBezTo>
                    <a:lnTo>
                      <a:pt x="2131" y="7144"/>
                    </a:lnTo>
                    <a:lnTo>
                      <a:pt x="2560" y="6715"/>
                    </a:lnTo>
                    <a:cubicBezTo>
                      <a:pt x="2620" y="6739"/>
                      <a:pt x="2679" y="6751"/>
                      <a:pt x="2727" y="6775"/>
                    </a:cubicBezTo>
                    <a:lnTo>
                      <a:pt x="2905" y="6811"/>
                    </a:lnTo>
                    <a:cubicBezTo>
                      <a:pt x="2667" y="6977"/>
                      <a:pt x="2524" y="7251"/>
                      <a:pt x="2524" y="7549"/>
                    </a:cubicBezTo>
                    <a:lnTo>
                      <a:pt x="2524" y="8704"/>
                    </a:lnTo>
                    <a:cubicBezTo>
                      <a:pt x="2524" y="8799"/>
                      <a:pt x="2608" y="8870"/>
                      <a:pt x="2691" y="8870"/>
                    </a:cubicBezTo>
                    <a:cubicBezTo>
                      <a:pt x="2786" y="8870"/>
                      <a:pt x="2858" y="8799"/>
                      <a:pt x="2858" y="8704"/>
                    </a:cubicBezTo>
                    <a:lnTo>
                      <a:pt x="2858" y="7549"/>
                    </a:lnTo>
                    <a:cubicBezTo>
                      <a:pt x="2858" y="7322"/>
                      <a:pt x="2989" y="7132"/>
                      <a:pt x="3179" y="7037"/>
                    </a:cubicBezTo>
                    <a:lnTo>
                      <a:pt x="4156" y="6608"/>
                    </a:lnTo>
                    <a:cubicBezTo>
                      <a:pt x="4453" y="7215"/>
                      <a:pt x="5072" y="7608"/>
                      <a:pt x="5763" y="7608"/>
                    </a:cubicBezTo>
                    <a:cubicBezTo>
                      <a:pt x="6442" y="7608"/>
                      <a:pt x="7073" y="7215"/>
                      <a:pt x="7370" y="6608"/>
                    </a:cubicBezTo>
                    <a:lnTo>
                      <a:pt x="8335" y="7037"/>
                    </a:lnTo>
                    <a:cubicBezTo>
                      <a:pt x="8537" y="7132"/>
                      <a:pt x="8656" y="7322"/>
                      <a:pt x="8656" y="7549"/>
                    </a:cubicBezTo>
                    <a:lnTo>
                      <a:pt x="8656" y="8704"/>
                    </a:lnTo>
                    <a:cubicBezTo>
                      <a:pt x="8656" y="8799"/>
                      <a:pt x="8739" y="8870"/>
                      <a:pt x="8823" y="8870"/>
                    </a:cubicBezTo>
                    <a:cubicBezTo>
                      <a:pt x="8918" y="8870"/>
                      <a:pt x="8989" y="8799"/>
                      <a:pt x="8989" y="8704"/>
                    </a:cubicBezTo>
                    <a:lnTo>
                      <a:pt x="8989" y="7549"/>
                    </a:lnTo>
                    <a:cubicBezTo>
                      <a:pt x="8989" y="7322"/>
                      <a:pt x="8918" y="7132"/>
                      <a:pt x="8775" y="6965"/>
                    </a:cubicBezTo>
                    <a:lnTo>
                      <a:pt x="9049" y="6834"/>
                    </a:lnTo>
                    <a:lnTo>
                      <a:pt x="9240" y="7025"/>
                    </a:lnTo>
                    <a:cubicBezTo>
                      <a:pt x="9370" y="7156"/>
                      <a:pt x="9549" y="7215"/>
                      <a:pt x="9728" y="7215"/>
                    </a:cubicBezTo>
                    <a:cubicBezTo>
                      <a:pt x="9906" y="7215"/>
                      <a:pt x="10085" y="7156"/>
                      <a:pt x="10228" y="7025"/>
                    </a:cubicBezTo>
                    <a:lnTo>
                      <a:pt x="10418" y="6834"/>
                    </a:lnTo>
                    <a:lnTo>
                      <a:pt x="10978" y="7108"/>
                    </a:lnTo>
                    <a:cubicBezTo>
                      <a:pt x="11121" y="7168"/>
                      <a:pt x="11192" y="7311"/>
                      <a:pt x="11192" y="7442"/>
                    </a:cubicBezTo>
                    <a:lnTo>
                      <a:pt x="11192" y="8692"/>
                    </a:lnTo>
                    <a:cubicBezTo>
                      <a:pt x="11192" y="8775"/>
                      <a:pt x="11264" y="8858"/>
                      <a:pt x="11359" y="8858"/>
                    </a:cubicBezTo>
                    <a:cubicBezTo>
                      <a:pt x="11442" y="8858"/>
                      <a:pt x="11514" y="8775"/>
                      <a:pt x="11514" y="8692"/>
                    </a:cubicBezTo>
                    <a:lnTo>
                      <a:pt x="11514" y="7442"/>
                    </a:lnTo>
                    <a:cubicBezTo>
                      <a:pt x="11537" y="7168"/>
                      <a:pt x="11383" y="6930"/>
                      <a:pt x="11145" y="6799"/>
                    </a:cubicBezTo>
                    <a:lnTo>
                      <a:pt x="10466" y="6453"/>
                    </a:lnTo>
                    <a:lnTo>
                      <a:pt x="10466" y="6441"/>
                    </a:lnTo>
                    <a:lnTo>
                      <a:pt x="10466" y="6096"/>
                    </a:lnTo>
                    <a:cubicBezTo>
                      <a:pt x="10740" y="5906"/>
                      <a:pt x="10942" y="5596"/>
                      <a:pt x="11002" y="5239"/>
                    </a:cubicBezTo>
                    <a:cubicBezTo>
                      <a:pt x="11133" y="5013"/>
                      <a:pt x="11192" y="4775"/>
                      <a:pt x="11192" y="4525"/>
                    </a:cubicBezTo>
                    <a:cubicBezTo>
                      <a:pt x="11192" y="4048"/>
                      <a:pt x="10966" y="3632"/>
                      <a:pt x="10609" y="3382"/>
                    </a:cubicBezTo>
                    <a:cubicBezTo>
                      <a:pt x="10621" y="3298"/>
                      <a:pt x="10644" y="3239"/>
                      <a:pt x="10644" y="3167"/>
                    </a:cubicBezTo>
                    <a:cubicBezTo>
                      <a:pt x="10644" y="2727"/>
                      <a:pt x="10240" y="2369"/>
                      <a:pt x="9751" y="2369"/>
                    </a:cubicBezTo>
                    <a:cubicBezTo>
                      <a:pt x="9251" y="2369"/>
                      <a:pt x="8859" y="2727"/>
                      <a:pt x="8859" y="3167"/>
                    </a:cubicBezTo>
                    <a:cubicBezTo>
                      <a:pt x="8859" y="3239"/>
                      <a:pt x="8870" y="3322"/>
                      <a:pt x="8882" y="3382"/>
                    </a:cubicBezTo>
                    <a:cubicBezTo>
                      <a:pt x="8680" y="3536"/>
                      <a:pt x="8513" y="3751"/>
                      <a:pt x="8406" y="3989"/>
                    </a:cubicBezTo>
                    <a:cubicBezTo>
                      <a:pt x="8358" y="3572"/>
                      <a:pt x="8323" y="3084"/>
                      <a:pt x="8275" y="2512"/>
                    </a:cubicBezTo>
                    <a:cubicBezTo>
                      <a:pt x="8216" y="1774"/>
                      <a:pt x="7942" y="1131"/>
                      <a:pt x="7501" y="679"/>
                    </a:cubicBezTo>
                    <a:cubicBezTo>
                      <a:pt x="7049" y="238"/>
                      <a:pt x="6442" y="0"/>
                      <a:pt x="5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4"/>
              <p:cNvSpPr/>
              <p:nvPr/>
            </p:nvSpPr>
            <p:spPr>
              <a:xfrm>
                <a:off x="2114800" y="3635440"/>
                <a:ext cx="11045" cy="37941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192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025"/>
                    </a:lnTo>
                    <a:cubicBezTo>
                      <a:pt x="1" y="1108"/>
                      <a:pt x="72" y="1191"/>
                      <a:pt x="167" y="1191"/>
                    </a:cubicBezTo>
                    <a:cubicBezTo>
                      <a:pt x="251" y="1191"/>
                      <a:pt x="322" y="1108"/>
                      <a:pt x="322" y="1025"/>
                    </a:cubicBezTo>
                    <a:lnTo>
                      <a:pt x="322" y="156"/>
                    </a:lnTo>
                    <a:cubicBezTo>
                      <a:pt x="346" y="72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1" name="Google Shape;701;p54"/>
            <p:cNvSpPr/>
            <p:nvPr/>
          </p:nvSpPr>
          <p:spPr>
            <a:xfrm>
              <a:off x="3772478" y="2250238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3" name="Google Shape;703;p54"/>
          <p:cNvSpPr txBox="1"/>
          <p:nvPr/>
        </p:nvSpPr>
        <p:spPr>
          <a:xfrm>
            <a:off x="3122625" y="2706960"/>
            <a:ext cx="1449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Saturn has several rings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4" name="Google Shape;704;p54"/>
          <p:cNvSpPr txBox="1"/>
          <p:nvPr/>
        </p:nvSpPr>
        <p:spPr>
          <a:xfrm>
            <a:off x="5592200" y="1318647"/>
            <a:ext cx="1655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1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5" name="Google Shape;705;p54"/>
          <p:cNvSpPr txBox="1"/>
          <p:nvPr/>
        </p:nvSpPr>
        <p:spPr>
          <a:xfrm>
            <a:off x="5542250" y="1730054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Venus has a beautiful name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6" name="Google Shape;706;p54"/>
          <p:cNvSpPr txBox="1"/>
          <p:nvPr/>
        </p:nvSpPr>
        <p:spPr>
          <a:xfrm>
            <a:off x="5592500" y="3083332"/>
            <a:ext cx="1655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2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cxnSp>
        <p:nvCxnSpPr>
          <p:cNvPr id="708" name="Google Shape;708;p54"/>
          <p:cNvCxnSpPr/>
          <p:nvPr/>
        </p:nvCxnSpPr>
        <p:spPr>
          <a:xfrm>
            <a:off x="4807675" y="1509538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54"/>
          <p:cNvCxnSpPr/>
          <p:nvPr/>
        </p:nvCxnSpPr>
        <p:spPr>
          <a:xfrm>
            <a:off x="4807675" y="3270325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54"/>
          <p:cNvCxnSpPr/>
          <p:nvPr/>
        </p:nvCxnSpPr>
        <p:spPr>
          <a:xfrm>
            <a:off x="4807675" y="1511325"/>
            <a:ext cx="0" cy="172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54"/>
          <p:cNvCxnSpPr/>
          <p:nvPr/>
        </p:nvCxnSpPr>
        <p:spPr>
          <a:xfrm>
            <a:off x="7149800" y="1505525"/>
            <a:ext cx="198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54"/>
          <p:cNvCxnSpPr/>
          <p:nvPr/>
        </p:nvCxnSpPr>
        <p:spPr>
          <a:xfrm>
            <a:off x="7187648" y="3270334"/>
            <a:ext cx="202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13" name="Google Shape;713;p54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714" name="Google Shape;714;p54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54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54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261D63D-E937-DFC5-6A36-A7BE7CCF6134}"/>
              </a:ext>
            </a:extLst>
          </p:cNvPr>
          <p:cNvSpPr txBox="1"/>
          <p:nvPr/>
        </p:nvSpPr>
        <p:spPr>
          <a:xfrm>
            <a:off x="3291576" y="2818961"/>
            <a:ext cx="5549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 데이터 포털 및 자치기관에서 받은 도로파손 관련 데이터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해당지역의 기상정보를 확보하여 도로파손 예측 데이터를 생성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사용할 수 있는 기관에 제공</a:t>
            </a:r>
          </a:p>
        </p:txBody>
      </p:sp>
      <p:pic>
        <p:nvPicPr>
          <p:cNvPr id="29" name="Picture 10">
            <a:extLst>
              <a:ext uri="{FF2B5EF4-FFF2-40B4-BE49-F238E27FC236}">
                <a16:creationId xmlns:a16="http://schemas.microsoft.com/office/drawing/2014/main" id="{F401E93D-291D-98A1-6857-E7255ED421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1318"/>
          <a:stretch>
            <a:fillRect/>
          </a:stretch>
        </p:blipFill>
        <p:spPr>
          <a:xfrm>
            <a:off x="3100346" y="853594"/>
            <a:ext cx="5549900" cy="175958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58758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/>
              <a:t>0</a:t>
            </a:r>
            <a:r>
              <a:rPr lang="en" sz="7000" dirty="0"/>
              <a:t>3</a:t>
            </a:r>
            <a:endParaRPr sz="7000" b="1" dirty="0"/>
          </a:p>
        </p:txBody>
      </p:sp>
      <p:sp>
        <p:nvSpPr>
          <p:cNvPr id="289" name="Google Shape;289;p38"/>
          <p:cNvSpPr txBox="1">
            <a:spLocks noGrp="1"/>
          </p:cNvSpPr>
          <p:nvPr>
            <p:ph type="title" idx="2"/>
          </p:nvPr>
        </p:nvSpPr>
        <p:spPr>
          <a:xfrm>
            <a:off x="5058095" y="1852325"/>
            <a:ext cx="5305105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400" dirty="0"/>
              <a:t>데이터 활용성 </a:t>
            </a:r>
            <a:br>
              <a:rPr lang="en-US" altLang="ko-KR" sz="3400" dirty="0"/>
            </a:br>
            <a:r>
              <a:rPr lang="ko-KR" altLang="en-US" sz="3400" dirty="0"/>
              <a:t>사업화 가능성</a:t>
            </a:r>
          </a:p>
        </p:txBody>
      </p:sp>
    </p:spTree>
    <p:extLst>
      <p:ext uri="{BB962C8B-B14F-4D97-AF65-F5344CB8AC3E}">
        <p14:creationId xmlns:p14="http://schemas.microsoft.com/office/powerpoint/2010/main" val="1060128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6"/>
          <p:cNvPicPr preferRelativeResize="0"/>
          <p:nvPr/>
        </p:nvPicPr>
        <p:blipFill rotWithShape="1">
          <a:blip r:embed="rId3">
            <a:alphaModFix/>
          </a:blip>
          <a:srcRect l="21832" r="21826"/>
          <a:stretch/>
        </p:blipFill>
        <p:spPr>
          <a:xfrm>
            <a:off x="9525" y="0"/>
            <a:ext cx="5151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6"/>
          <p:cNvSpPr txBox="1">
            <a:spLocks noGrp="1"/>
          </p:cNvSpPr>
          <p:nvPr>
            <p:ph type="title"/>
          </p:nvPr>
        </p:nvSpPr>
        <p:spPr>
          <a:xfrm>
            <a:off x="6112113" y="1898400"/>
            <a:ext cx="2727087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데이터 활용성</a:t>
            </a:r>
            <a:endParaRPr sz="3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267110-CA5B-2234-B50E-338B0BF01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80850" y="-107125"/>
            <a:ext cx="7342124" cy="5250625"/>
          </a:xfrm>
          <a:prstGeom prst="rect">
            <a:avLst/>
          </a:prstGeom>
        </p:spPr>
      </p:pic>
      <p:sp>
        <p:nvSpPr>
          <p:cNvPr id="477" name="Google Shape;477;p46"/>
          <p:cNvSpPr/>
          <p:nvPr/>
        </p:nvSpPr>
        <p:spPr>
          <a:xfrm>
            <a:off x="166358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78" name="Google Shape;478;p46"/>
          <p:cNvSpPr txBox="1">
            <a:spLocks noGrp="1"/>
          </p:cNvSpPr>
          <p:nvPr>
            <p:ph type="subTitle" idx="4294967295"/>
          </p:nvPr>
        </p:nvSpPr>
        <p:spPr>
          <a:xfrm>
            <a:off x="716622" y="2127588"/>
            <a:ext cx="4830807" cy="19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ko-KR" altLang="en-US" sz="1700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데이터간 융합을 통한 아이디어 발굴 정도</a:t>
            </a:r>
            <a:endParaRPr lang="en-US" altLang="ko-KR"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endParaRPr lang="en-US" altLang="ko-KR"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ko-KR" altLang="en-US" sz="1700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데이터와 아이디어의 연관성</a:t>
            </a:r>
            <a:endParaRPr lang="en-US" altLang="ko-KR"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endParaRPr lang="ko-KR" altLang="en-US"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endParaRPr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479" name="Google Shape;479;p46"/>
          <p:cNvGrpSpPr/>
          <p:nvPr/>
        </p:nvGrpSpPr>
        <p:grpSpPr>
          <a:xfrm flipH="1">
            <a:off x="89128" y="101275"/>
            <a:ext cx="5083117" cy="4935100"/>
            <a:chOff x="4571486" y="101275"/>
            <a:chExt cx="4473000" cy="4935100"/>
          </a:xfrm>
        </p:grpSpPr>
        <p:cxnSp>
          <p:nvCxnSpPr>
            <p:cNvPr id="480" name="Google Shape;480;p46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46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46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2705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/>
          <p:nvPr/>
        </p:nvSpPr>
        <p:spPr>
          <a:xfrm>
            <a:off x="1580393" y="2170888"/>
            <a:ext cx="7643700" cy="46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721995" y="500582"/>
            <a:ext cx="4483441" cy="914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</a:t>
            </a:r>
            <a:endParaRPr dirty="0"/>
          </a:p>
        </p:txBody>
      </p:sp>
      <p:sp>
        <p:nvSpPr>
          <p:cNvPr id="264" name="Google Shape;264;p37"/>
          <p:cNvSpPr txBox="1">
            <a:spLocks noGrp="1"/>
          </p:cNvSpPr>
          <p:nvPr>
            <p:ph type="title" idx="2"/>
          </p:nvPr>
        </p:nvSpPr>
        <p:spPr>
          <a:xfrm>
            <a:off x="2223201" y="2175923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65" name="Google Shape;265;p37"/>
          <p:cNvSpPr txBox="1">
            <a:spLocks noGrp="1"/>
          </p:cNvSpPr>
          <p:nvPr>
            <p:ph type="subTitle" idx="1"/>
          </p:nvPr>
        </p:nvSpPr>
        <p:spPr>
          <a:xfrm>
            <a:off x="1769001" y="273761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아이디어 개요</a:t>
            </a:r>
            <a:endParaRPr dirty="0"/>
          </a:p>
        </p:txBody>
      </p:sp>
      <p:sp>
        <p:nvSpPr>
          <p:cNvPr id="267" name="Google Shape;267;p37"/>
          <p:cNvSpPr txBox="1">
            <a:spLocks noGrp="1"/>
          </p:cNvSpPr>
          <p:nvPr>
            <p:ph type="title" idx="4"/>
          </p:nvPr>
        </p:nvSpPr>
        <p:spPr>
          <a:xfrm>
            <a:off x="4722436" y="2175923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8" name="Google Shape;268;p37"/>
          <p:cNvSpPr txBox="1">
            <a:spLocks noGrp="1"/>
          </p:cNvSpPr>
          <p:nvPr>
            <p:ph type="subTitle" idx="5"/>
          </p:nvPr>
        </p:nvSpPr>
        <p:spPr>
          <a:xfrm>
            <a:off x="4268236" y="2729687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아이디어의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공익성 및 우수성</a:t>
            </a:r>
            <a:endParaRPr dirty="0"/>
          </a:p>
        </p:txBody>
      </p:sp>
      <p:sp>
        <p:nvSpPr>
          <p:cNvPr id="270" name="Google Shape;270;p37"/>
          <p:cNvSpPr txBox="1">
            <a:spLocks noGrp="1"/>
          </p:cNvSpPr>
          <p:nvPr>
            <p:ph type="title" idx="7"/>
          </p:nvPr>
        </p:nvSpPr>
        <p:spPr>
          <a:xfrm>
            <a:off x="7174517" y="2175923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71" name="Google Shape;271;p37"/>
          <p:cNvSpPr txBox="1">
            <a:spLocks noGrp="1"/>
          </p:cNvSpPr>
          <p:nvPr>
            <p:ph type="subTitle" idx="8"/>
          </p:nvPr>
        </p:nvSpPr>
        <p:spPr>
          <a:xfrm>
            <a:off x="6721667" y="2825568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활용성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사업화 가능성</a:t>
            </a:r>
            <a:endParaRPr dirty="0"/>
          </a:p>
        </p:txBody>
      </p:sp>
      <p:cxnSp>
        <p:nvCxnSpPr>
          <p:cNvPr id="282" name="Google Shape;282;p37"/>
          <p:cNvCxnSpPr/>
          <p:nvPr/>
        </p:nvCxnSpPr>
        <p:spPr>
          <a:xfrm>
            <a:off x="9044950" y="2186188"/>
            <a:ext cx="0" cy="44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7"/>
          <p:cNvCxnSpPr/>
          <p:nvPr/>
        </p:nvCxnSpPr>
        <p:spPr>
          <a:xfrm>
            <a:off x="9044950" y="3253225"/>
            <a:ext cx="0" cy="4449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52874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4"/>
          <p:cNvSpPr txBox="1">
            <a:spLocks noGrp="1"/>
          </p:cNvSpPr>
          <p:nvPr>
            <p:ph type="title"/>
          </p:nvPr>
        </p:nvSpPr>
        <p:spPr>
          <a:xfrm>
            <a:off x="81671" y="2241429"/>
            <a:ext cx="2781572" cy="931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데이터 간 융합을 통한 아이디어 발굴 정도</a:t>
            </a:r>
            <a:endParaRPr sz="2800" dirty="0"/>
          </a:p>
        </p:txBody>
      </p:sp>
      <p:pic>
        <p:nvPicPr>
          <p:cNvPr id="691" name="Google Shape;691;p54"/>
          <p:cNvPicPr preferRelativeResize="0"/>
          <p:nvPr/>
        </p:nvPicPr>
        <p:blipFill rotWithShape="1">
          <a:blip r:embed="rId3">
            <a:alphaModFix/>
          </a:blip>
          <a:srcRect l="19562" r="31651"/>
          <a:stretch/>
        </p:blipFill>
        <p:spPr>
          <a:xfrm>
            <a:off x="4574307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2895875" y="766500"/>
            <a:ext cx="6271800" cy="3610500"/>
          </a:xfrm>
          <a:prstGeom prst="rect">
            <a:avLst/>
          </a:prstGeom>
          <a:solidFill>
            <a:schemeClr val="tx2"/>
          </a:solidFill>
          <a:ln w="762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93" name="Google Shape;693;p54"/>
          <p:cNvGrpSpPr/>
          <p:nvPr/>
        </p:nvGrpSpPr>
        <p:grpSpPr>
          <a:xfrm>
            <a:off x="4002778" y="1802453"/>
            <a:ext cx="482700" cy="482700"/>
            <a:chOff x="3772478" y="2250238"/>
            <a:chExt cx="482700" cy="482700"/>
          </a:xfrm>
        </p:grpSpPr>
        <p:grpSp>
          <p:nvGrpSpPr>
            <p:cNvPr id="694" name="Google Shape;694;p54"/>
            <p:cNvGrpSpPr/>
            <p:nvPr/>
          </p:nvGrpSpPr>
          <p:grpSpPr>
            <a:xfrm>
              <a:off x="3830192" y="2350400"/>
              <a:ext cx="367255" cy="282364"/>
              <a:chOff x="1781317" y="3391400"/>
              <a:chExt cx="367255" cy="282364"/>
            </a:xfrm>
          </p:grpSpPr>
          <p:sp>
            <p:nvSpPr>
              <p:cNvPr id="695" name="Google Shape;695;p54"/>
              <p:cNvSpPr/>
              <p:nvPr/>
            </p:nvSpPr>
            <p:spPr>
              <a:xfrm>
                <a:off x="1901061" y="3639610"/>
                <a:ext cx="11013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1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894"/>
                    </a:lnTo>
                    <a:cubicBezTo>
                      <a:pt x="1" y="977"/>
                      <a:pt x="72" y="1060"/>
                      <a:pt x="167" y="1060"/>
                    </a:cubicBezTo>
                    <a:cubicBezTo>
                      <a:pt x="251" y="1060"/>
                      <a:pt x="334" y="977"/>
                      <a:pt x="334" y="894"/>
                    </a:cubicBezTo>
                    <a:lnTo>
                      <a:pt x="334" y="167"/>
                    </a:lnTo>
                    <a:cubicBezTo>
                      <a:pt x="346" y="72"/>
                      <a:pt x="274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4"/>
              <p:cNvSpPr/>
              <p:nvPr/>
            </p:nvSpPr>
            <p:spPr>
              <a:xfrm>
                <a:off x="2016668" y="3639610"/>
                <a:ext cx="10631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61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lnTo>
                      <a:pt x="0" y="894"/>
                    </a:lnTo>
                    <a:cubicBezTo>
                      <a:pt x="0" y="977"/>
                      <a:pt x="71" y="1060"/>
                      <a:pt x="167" y="1060"/>
                    </a:cubicBezTo>
                    <a:cubicBezTo>
                      <a:pt x="250" y="1060"/>
                      <a:pt x="333" y="977"/>
                      <a:pt x="333" y="894"/>
                    </a:cubicBezTo>
                    <a:lnTo>
                      <a:pt x="333" y="167"/>
                    </a:lnTo>
                    <a:cubicBezTo>
                      <a:pt x="333" y="72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4"/>
              <p:cNvSpPr/>
              <p:nvPr/>
            </p:nvSpPr>
            <p:spPr>
              <a:xfrm>
                <a:off x="1820340" y="3518720"/>
                <a:ext cx="46281" cy="1632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13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7"/>
                    </a:cubicBezTo>
                    <a:cubicBezTo>
                      <a:pt x="1" y="251"/>
                      <a:pt x="84" y="334"/>
                      <a:pt x="167" y="334"/>
                    </a:cubicBezTo>
                    <a:cubicBezTo>
                      <a:pt x="370" y="334"/>
                      <a:pt x="917" y="358"/>
                      <a:pt x="1179" y="489"/>
                    </a:cubicBezTo>
                    <a:cubicBezTo>
                      <a:pt x="1215" y="513"/>
                      <a:pt x="1227" y="513"/>
                      <a:pt x="1263" y="513"/>
                    </a:cubicBezTo>
                    <a:cubicBezTo>
                      <a:pt x="1310" y="513"/>
                      <a:pt x="1382" y="477"/>
                      <a:pt x="1406" y="417"/>
                    </a:cubicBezTo>
                    <a:cubicBezTo>
                      <a:pt x="1453" y="346"/>
                      <a:pt x="1417" y="239"/>
                      <a:pt x="1334" y="191"/>
                    </a:cubicBezTo>
                    <a:cubicBezTo>
                      <a:pt x="941" y="1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>
                <a:off x="1802898" y="3628247"/>
                <a:ext cx="11045" cy="4513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418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1251"/>
                    </a:lnTo>
                    <a:cubicBezTo>
                      <a:pt x="1" y="1334"/>
                      <a:pt x="72" y="1417"/>
                      <a:pt x="168" y="1417"/>
                    </a:cubicBezTo>
                    <a:cubicBezTo>
                      <a:pt x="263" y="1417"/>
                      <a:pt x="334" y="1334"/>
                      <a:pt x="334" y="1251"/>
                    </a:cubicBezTo>
                    <a:lnTo>
                      <a:pt x="334" y="167"/>
                    </a:lnTo>
                    <a:cubicBezTo>
                      <a:pt x="346" y="72"/>
                      <a:pt x="275" y="1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4"/>
              <p:cNvSpPr/>
              <p:nvPr/>
            </p:nvSpPr>
            <p:spPr>
              <a:xfrm>
                <a:off x="1781317" y="3391400"/>
                <a:ext cx="367255" cy="282364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8871" extrusionOk="0">
                    <a:moveTo>
                      <a:pt x="9728" y="2703"/>
                    </a:moveTo>
                    <a:cubicBezTo>
                      <a:pt x="10049" y="2703"/>
                      <a:pt x="10287" y="2917"/>
                      <a:pt x="10287" y="3167"/>
                    </a:cubicBezTo>
                    <a:lnTo>
                      <a:pt x="10287" y="3203"/>
                    </a:lnTo>
                    <a:cubicBezTo>
                      <a:pt x="10121" y="3120"/>
                      <a:pt x="9930" y="3096"/>
                      <a:pt x="9728" y="3096"/>
                    </a:cubicBezTo>
                    <a:cubicBezTo>
                      <a:pt x="9537" y="3096"/>
                      <a:pt x="9347" y="3143"/>
                      <a:pt x="9180" y="3203"/>
                    </a:cubicBezTo>
                    <a:lnTo>
                      <a:pt x="9180" y="3167"/>
                    </a:lnTo>
                    <a:cubicBezTo>
                      <a:pt x="9180" y="2917"/>
                      <a:pt x="9430" y="2703"/>
                      <a:pt x="9728" y="2703"/>
                    </a:cubicBezTo>
                    <a:close/>
                    <a:moveTo>
                      <a:pt x="9728" y="3405"/>
                    </a:moveTo>
                    <a:cubicBezTo>
                      <a:pt x="10347" y="3405"/>
                      <a:pt x="10835" y="3893"/>
                      <a:pt x="10835" y="4513"/>
                    </a:cubicBezTo>
                    <a:cubicBezTo>
                      <a:pt x="10835" y="4632"/>
                      <a:pt x="10811" y="4751"/>
                      <a:pt x="10775" y="4846"/>
                    </a:cubicBezTo>
                    <a:cubicBezTo>
                      <a:pt x="10299" y="4358"/>
                      <a:pt x="9454" y="4167"/>
                      <a:pt x="9406" y="4167"/>
                    </a:cubicBezTo>
                    <a:cubicBezTo>
                      <a:pt x="9392" y="4160"/>
                      <a:pt x="9377" y="4157"/>
                      <a:pt x="9362" y="4157"/>
                    </a:cubicBezTo>
                    <a:cubicBezTo>
                      <a:pt x="9325" y="4157"/>
                      <a:pt x="9285" y="4174"/>
                      <a:pt x="9251" y="4191"/>
                    </a:cubicBezTo>
                    <a:cubicBezTo>
                      <a:pt x="9216" y="4227"/>
                      <a:pt x="9192" y="4274"/>
                      <a:pt x="9192" y="4334"/>
                    </a:cubicBezTo>
                    <a:cubicBezTo>
                      <a:pt x="9192" y="4334"/>
                      <a:pt x="9180" y="4441"/>
                      <a:pt x="9061" y="4572"/>
                    </a:cubicBezTo>
                    <a:cubicBezTo>
                      <a:pt x="9001" y="4632"/>
                      <a:pt x="9001" y="4751"/>
                      <a:pt x="9061" y="4810"/>
                    </a:cubicBezTo>
                    <a:cubicBezTo>
                      <a:pt x="9091" y="4840"/>
                      <a:pt x="9135" y="4855"/>
                      <a:pt x="9180" y="4855"/>
                    </a:cubicBezTo>
                    <a:cubicBezTo>
                      <a:pt x="9225" y="4855"/>
                      <a:pt x="9269" y="4840"/>
                      <a:pt x="9299" y="4810"/>
                    </a:cubicBezTo>
                    <a:cubicBezTo>
                      <a:pt x="9394" y="4715"/>
                      <a:pt x="9454" y="4608"/>
                      <a:pt x="9478" y="4536"/>
                    </a:cubicBezTo>
                    <a:cubicBezTo>
                      <a:pt x="9763" y="4632"/>
                      <a:pt x="10359" y="4834"/>
                      <a:pt x="10621" y="5203"/>
                    </a:cubicBezTo>
                    <a:cubicBezTo>
                      <a:pt x="10561" y="5668"/>
                      <a:pt x="10192" y="5977"/>
                      <a:pt x="9728" y="5977"/>
                    </a:cubicBezTo>
                    <a:cubicBezTo>
                      <a:pt x="9251" y="5977"/>
                      <a:pt x="8870" y="5620"/>
                      <a:pt x="8823" y="5167"/>
                    </a:cubicBezTo>
                    <a:cubicBezTo>
                      <a:pt x="8823" y="5132"/>
                      <a:pt x="8811" y="5120"/>
                      <a:pt x="8799" y="5084"/>
                    </a:cubicBezTo>
                    <a:cubicBezTo>
                      <a:pt x="8692" y="4906"/>
                      <a:pt x="8632" y="4715"/>
                      <a:pt x="8632" y="4513"/>
                    </a:cubicBezTo>
                    <a:cubicBezTo>
                      <a:pt x="8632" y="3893"/>
                      <a:pt x="9120" y="3405"/>
                      <a:pt x="9728" y="3405"/>
                    </a:cubicBezTo>
                    <a:close/>
                    <a:moveTo>
                      <a:pt x="3048" y="3405"/>
                    </a:moveTo>
                    <a:lnTo>
                      <a:pt x="3048" y="4108"/>
                    </a:lnTo>
                    <a:cubicBezTo>
                      <a:pt x="3048" y="4227"/>
                      <a:pt x="3024" y="4334"/>
                      <a:pt x="2977" y="4429"/>
                    </a:cubicBezTo>
                    <a:lnTo>
                      <a:pt x="2882" y="4608"/>
                    </a:lnTo>
                    <a:cubicBezTo>
                      <a:pt x="2870" y="4644"/>
                      <a:pt x="2870" y="4655"/>
                      <a:pt x="2870" y="4691"/>
                    </a:cubicBezTo>
                    <a:lnTo>
                      <a:pt x="2870" y="5048"/>
                    </a:lnTo>
                    <a:cubicBezTo>
                      <a:pt x="2870" y="5298"/>
                      <a:pt x="2763" y="5537"/>
                      <a:pt x="2584" y="5703"/>
                    </a:cubicBezTo>
                    <a:cubicBezTo>
                      <a:pt x="2413" y="5885"/>
                      <a:pt x="2203" y="5981"/>
                      <a:pt x="1989" y="5981"/>
                    </a:cubicBezTo>
                    <a:cubicBezTo>
                      <a:pt x="1965" y="5981"/>
                      <a:pt x="1941" y="5979"/>
                      <a:pt x="1917" y="5977"/>
                    </a:cubicBezTo>
                    <a:cubicBezTo>
                      <a:pt x="1429" y="5965"/>
                      <a:pt x="1024" y="5537"/>
                      <a:pt x="1024" y="5013"/>
                    </a:cubicBezTo>
                    <a:lnTo>
                      <a:pt x="1024" y="4703"/>
                    </a:lnTo>
                    <a:cubicBezTo>
                      <a:pt x="1024" y="4667"/>
                      <a:pt x="1024" y="4644"/>
                      <a:pt x="1012" y="4632"/>
                    </a:cubicBezTo>
                    <a:lnTo>
                      <a:pt x="905" y="4417"/>
                    </a:lnTo>
                    <a:cubicBezTo>
                      <a:pt x="858" y="4346"/>
                      <a:pt x="846" y="4251"/>
                      <a:pt x="846" y="4167"/>
                    </a:cubicBezTo>
                    <a:lnTo>
                      <a:pt x="846" y="4144"/>
                    </a:lnTo>
                    <a:cubicBezTo>
                      <a:pt x="846" y="3751"/>
                      <a:pt x="1179" y="3405"/>
                      <a:pt x="1596" y="3405"/>
                    </a:cubicBezTo>
                    <a:close/>
                    <a:moveTo>
                      <a:pt x="5763" y="322"/>
                    </a:moveTo>
                    <a:cubicBezTo>
                      <a:pt x="6358" y="322"/>
                      <a:pt x="6870" y="536"/>
                      <a:pt x="7263" y="905"/>
                    </a:cubicBezTo>
                    <a:cubicBezTo>
                      <a:pt x="7668" y="1298"/>
                      <a:pt x="7882" y="1858"/>
                      <a:pt x="7942" y="2524"/>
                    </a:cubicBezTo>
                    <a:cubicBezTo>
                      <a:pt x="8085" y="4346"/>
                      <a:pt x="8227" y="5346"/>
                      <a:pt x="8287" y="5703"/>
                    </a:cubicBezTo>
                    <a:lnTo>
                      <a:pt x="8287" y="5715"/>
                    </a:lnTo>
                    <a:cubicBezTo>
                      <a:pt x="8108" y="5834"/>
                      <a:pt x="7763" y="6025"/>
                      <a:pt x="7215" y="6179"/>
                    </a:cubicBezTo>
                    <a:lnTo>
                      <a:pt x="6930" y="6060"/>
                    </a:lnTo>
                    <a:cubicBezTo>
                      <a:pt x="6858" y="6025"/>
                      <a:pt x="6811" y="5953"/>
                      <a:pt x="6811" y="5882"/>
                    </a:cubicBezTo>
                    <a:lnTo>
                      <a:pt x="6811" y="5298"/>
                    </a:lnTo>
                    <a:cubicBezTo>
                      <a:pt x="7370" y="4941"/>
                      <a:pt x="7727" y="4334"/>
                      <a:pt x="7727" y="3632"/>
                    </a:cubicBezTo>
                    <a:lnTo>
                      <a:pt x="7727" y="3322"/>
                    </a:lnTo>
                    <a:cubicBezTo>
                      <a:pt x="7727" y="3108"/>
                      <a:pt x="7632" y="2917"/>
                      <a:pt x="7489" y="2786"/>
                    </a:cubicBezTo>
                    <a:cubicBezTo>
                      <a:pt x="7144" y="2489"/>
                      <a:pt x="6370" y="1965"/>
                      <a:pt x="5025" y="1834"/>
                    </a:cubicBezTo>
                    <a:cubicBezTo>
                      <a:pt x="5015" y="1831"/>
                      <a:pt x="5005" y="1830"/>
                      <a:pt x="4995" y="1830"/>
                    </a:cubicBezTo>
                    <a:cubicBezTo>
                      <a:pt x="4920" y="1830"/>
                      <a:pt x="4846" y="1903"/>
                      <a:pt x="4846" y="1977"/>
                    </a:cubicBezTo>
                    <a:cubicBezTo>
                      <a:pt x="4834" y="2072"/>
                      <a:pt x="4906" y="2155"/>
                      <a:pt x="5001" y="2155"/>
                    </a:cubicBezTo>
                    <a:cubicBezTo>
                      <a:pt x="6251" y="2274"/>
                      <a:pt x="6954" y="2750"/>
                      <a:pt x="7263" y="3024"/>
                    </a:cubicBezTo>
                    <a:cubicBezTo>
                      <a:pt x="7335" y="3096"/>
                      <a:pt x="7382" y="3179"/>
                      <a:pt x="7382" y="3298"/>
                    </a:cubicBezTo>
                    <a:lnTo>
                      <a:pt x="7382" y="3620"/>
                    </a:lnTo>
                    <a:cubicBezTo>
                      <a:pt x="7382" y="4525"/>
                      <a:pt x="6632" y="5251"/>
                      <a:pt x="5739" y="5251"/>
                    </a:cubicBezTo>
                    <a:cubicBezTo>
                      <a:pt x="4846" y="5251"/>
                      <a:pt x="4108" y="4513"/>
                      <a:pt x="4108" y="3620"/>
                    </a:cubicBezTo>
                    <a:lnTo>
                      <a:pt x="4108" y="3465"/>
                    </a:lnTo>
                    <a:cubicBezTo>
                      <a:pt x="4108" y="3405"/>
                      <a:pt x="4132" y="3346"/>
                      <a:pt x="4191" y="3298"/>
                    </a:cubicBezTo>
                    <a:cubicBezTo>
                      <a:pt x="4406" y="3179"/>
                      <a:pt x="4691" y="2965"/>
                      <a:pt x="4822" y="2572"/>
                    </a:cubicBezTo>
                    <a:cubicBezTo>
                      <a:pt x="4846" y="2489"/>
                      <a:pt x="4810" y="2393"/>
                      <a:pt x="4715" y="2369"/>
                    </a:cubicBezTo>
                    <a:cubicBezTo>
                      <a:pt x="4696" y="2361"/>
                      <a:pt x="4676" y="2357"/>
                      <a:pt x="4657" y="2357"/>
                    </a:cubicBezTo>
                    <a:cubicBezTo>
                      <a:pt x="4592" y="2357"/>
                      <a:pt x="4531" y="2401"/>
                      <a:pt x="4513" y="2465"/>
                    </a:cubicBezTo>
                    <a:cubicBezTo>
                      <a:pt x="4417" y="2750"/>
                      <a:pt x="4191" y="2917"/>
                      <a:pt x="4048" y="3024"/>
                    </a:cubicBezTo>
                    <a:cubicBezTo>
                      <a:pt x="3882" y="3108"/>
                      <a:pt x="3775" y="3286"/>
                      <a:pt x="3775" y="3465"/>
                    </a:cubicBezTo>
                    <a:lnTo>
                      <a:pt x="3775" y="3620"/>
                    </a:lnTo>
                    <a:cubicBezTo>
                      <a:pt x="3775" y="4310"/>
                      <a:pt x="4132" y="4929"/>
                      <a:pt x="4691" y="5287"/>
                    </a:cubicBezTo>
                    <a:lnTo>
                      <a:pt x="4691" y="5858"/>
                    </a:lnTo>
                    <a:cubicBezTo>
                      <a:pt x="4691" y="5941"/>
                      <a:pt x="4644" y="6013"/>
                      <a:pt x="4572" y="6037"/>
                    </a:cubicBezTo>
                    <a:lnTo>
                      <a:pt x="4287" y="6156"/>
                    </a:lnTo>
                    <a:cubicBezTo>
                      <a:pt x="3739" y="6013"/>
                      <a:pt x="3394" y="5822"/>
                      <a:pt x="3227" y="5715"/>
                    </a:cubicBezTo>
                    <a:lnTo>
                      <a:pt x="3227" y="5703"/>
                    </a:lnTo>
                    <a:cubicBezTo>
                      <a:pt x="3286" y="5346"/>
                      <a:pt x="3441" y="4346"/>
                      <a:pt x="3572" y="2524"/>
                    </a:cubicBezTo>
                    <a:cubicBezTo>
                      <a:pt x="3620" y="1858"/>
                      <a:pt x="3858" y="1310"/>
                      <a:pt x="4251" y="905"/>
                    </a:cubicBezTo>
                    <a:cubicBezTo>
                      <a:pt x="4644" y="524"/>
                      <a:pt x="5168" y="322"/>
                      <a:pt x="5763" y="322"/>
                    </a:cubicBezTo>
                    <a:close/>
                    <a:moveTo>
                      <a:pt x="2917" y="5870"/>
                    </a:moveTo>
                    <a:cubicBezTo>
                      <a:pt x="2941" y="5929"/>
                      <a:pt x="2989" y="5977"/>
                      <a:pt x="3036" y="6013"/>
                    </a:cubicBezTo>
                    <a:cubicBezTo>
                      <a:pt x="3167" y="6096"/>
                      <a:pt x="3417" y="6251"/>
                      <a:pt x="3810" y="6382"/>
                    </a:cubicBezTo>
                    <a:lnTo>
                      <a:pt x="3334" y="6596"/>
                    </a:lnTo>
                    <a:lnTo>
                      <a:pt x="2798" y="6441"/>
                    </a:lnTo>
                    <a:cubicBezTo>
                      <a:pt x="2667" y="6394"/>
                      <a:pt x="2667" y="6382"/>
                      <a:pt x="2667" y="6358"/>
                    </a:cubicBezTo>
                    <a:lnTo>
                      <a:pt x="2667" y="6120"/>
                    </a:lnTo>
                    <a:cubicBezTo>
                      <a:pt x="2727" y="6072"/>
                      <a:pt x="2763" y="6025"/>
                      <a:pt x="2822" y="5977"/>
                    </a:cubicBezTo>
                    <a:cubicBezTo>
                      <a:pt x="2858" y="5953"/>
                      <a:pt x="2882" y="5906"/>
                      <a:pt x="2917" y="5870"/>
                    </a:cubicBezTo>
                    <a:close/>
                    <a:moveTo>
                      <a:pt x="8620" y="5620"/>
                    </a:moveTo>
                    <a:cubicBezTo>
                      <a:pt x="8704" y="5822"/>
                      <a:pt x="8859" y="5977"/>
                      <a:pt x="9037" y="6096"/>
                    </a:cubicBezTo>
                    <a:lnTo>
                      <a:pt x="9037" y="6453"/>
                    </a:lnTo>
                    <a:lnTo>
                      <a:pt x="9013" y="6453"/>
                    </a:lnTo>
                    <a:lnTo>
                      <a:pt x="8478" y="6739"/>
                    </a:lnTo>
                    <a:cubicBezTo>
                      <a:pt x="8478" y="6739"/>
                      <a:pt x="8466" y="6739"/>
                      <a:pt x="8466" y="6727"/>
                    </a:cubicBezTo>
                    <a:lnTo>
                      <a:pt x="7692" y="6382"/>
                    </a:lnTo>
                    <a:cubicBezTo>
                      <a:pt x="8061" y="6251"/>
                      <a:pt x="8335" y="6096"/>
                      <a:pt x="8466" y="6013"/>
                    </a:cubicBezTo>
                    <a:cubicBezTo>
                      <a:pt x="8585" y="5941"/>
                      <a:pt x="8644" y="5798"/>
                      <a:pt x="8620" y="5656"/>
                    </a:cubicBezTo>
                    <a:lnTo>
                      <a:pt x="8620" y="5620"/>
                    </a:lnTo>
                    <a:close/>
                    <a:moveTo>
                      <a:pt x="2322" y="6263"/>
                    </a:moveTo>
                    <a:lnTo>
                      <a:pt x="2322" y="6334"/>
                    </a:lnTo>
                    <a:cubicBezTo>
                      <a:pt x="2322" y="6370"/>
                      <a:pt x="2322" y="6418"/>
                      <a:pt x="2334" y="6441"/>
                    </a:cubicBezTo>
                    <a:lnTo>
                      <a:pt x="1929" y="6834"/>
                    </a:lnTo>
                    <a:lnTo>
                      <a:pt x="1548" y="6441"/>
                    </a:lnTo>
                    <a:cubicBezTo>
                      <a:pt x="1560" y="6418"/>
                      <a:pt x="1560" y="6382"/>
                      <a:pt x="1560" y="6334"/>
                    </a:cubicBezTo>
                    <a:lnTo>
                      <a:pt x="1560" y="6263"/>
                    </a:lnTo>
                    <a:cubicBezTo>
                      <a:pt x="1667" y="6299"/>
                      <a:pt x="1786" y="6322"/>
                      <a:pt x="1905" y="6322"/>
                    </a:cubicBezTo>
                    <a:lnTo>
                      <a:pt x="1953" y="6322"/>
                    </a:lnTo>
                    <a:cubicBezTo>
                      <a:pt x="2084" y="6322"/>
                      <a:pt x="2203" y="6310"/>
                      <a:pt x="2322" y="6263"/>
                    </a:cubicBezTo>
                    <a:close/>
                    <a:moveTo>
                      <a:pt x="10109" y="6275"/>
                    </a:moveTo>
                    <a:lnTo>
                      <a:pt x="10109" y="6453"/>
                    </a:lnTo>
                    <a:cubicBezTo>
                      <a:pt x="10109" y="6513"/>
                      <a:pt x="10121" y="6572"/>
                      <a:pt x="10144" y="6620"/>
                    </a:cubicBezTo>
                    <a:lnTo>
                      <a:pt x="10002" y="6775"/>
                    </a:lnTo>
                    <a:cubicBezTo>
                      <a:pt x="9924" y="6840"/>
                      <a:pt x="9832" y="6873"/>
                      <a:pt x="9740" y="6873"/>
                    </a:cubicBezTo>
                    <a:cubicBezTo>
                      <a:pt x="9647" y="6873"/>
                      <a:pt x="9555" y="6840"/>
                      <a:pt x="9478" y="6775"/>
                    </a:cubicBezTo>
                    <a:lnTo>
                      <a:pt x="9311" y="6620"/>
                    </a:lnTo>
                    <a:cubicBezTo>
                      <a:pt x="9347" y="6572"/>
                      <a:pt x="9359" y="6513"/>
                      <a:pt x="9359" y="6453"/>
                    </a:cubicBezTo>
                    <a:lnTo>
                      <a:pt x="9359" y="6275"/>
                    </a:lnTo>
                    <a:cubicBezTo>
                      <a:pt x="9478" y="6310"/>
                      <a:pt x="9597" y="6334"/>
                      <a:pt x="9728" y="6334"/>
                    </a:cubicBezTo>
                    <a:cubicBezTo>
                      <a:pt x="9859" y="6334"/>
                      <a:pt x="9978" y="6322"/>
                      <a:pt x="10109" y="6275"/>
                    </a:cubicBezTo>
                    <a:close/>
                    <a:moveTo>
                      <a:pt x="6501" y="5477"/>
                    </a:moveTo>
                    <a:lnTo>
                      <a:pt x="6501" y="5882"/>
                    </a:lnTo>
                    <a:cubicBezTo>
                      <a:pt x="6501" y="6084"/>
                      <a:pt x="6620" y="6275"/>
                      <a:pt x="6811" y="6370"/>
                    </a:cubicBezTo>
                    <a:lnTo>
                      <a:pt x="7073" y="6477"/>
                    </a:lnTo>
                    <a:cubicBezTo>
                      <a:pt x="6799" y="6953"/>
                      <a:pt x="6299" y="7263"/>
                      <a:pt x="5739" y="7263"/>
                    </a:cubicBezTo>
                    <a:cubicBezTo>
                      <a:pt x="5191" y="7263"/>
                      <a:pt x="4691" y="6953"/>
                      <a:pt x="4453" y="6477"/>
                    </a:cubicBezTo>
                    <a:lnTo>
                      <a:pt x="4703" y="6370"/>
                    </a:lnTo>
                    <a:cubicBezTo>
                      <a:pt x="4894" y="6275"/>
                      <a:pt x="5013" y="6084"/>
                      <a:pt x="5013" y="5882"/>
                    </a:cubicBezTo>
                    <a:lnTo>
                      <a:pt x="5013" y="5477"/>
                    </a:lnTo>
                    <a:cubicBezTo>
                      <a:pt x="5239" y="5560"/>
                      <a:pt x="5489" y="5620"/>
                      <a:pt x="5763" y="5620"/>
                    </a:cubicBezTo>
                    <a:cubicBezTo>
                      <a:pt x="6025" y="5620"/>
                      <a:pt x="6263" y="5584"/>
                      <a:pt x="6501" y="5477"/>
                    </a:cubicBezTo>
                    <a:close/>
                    <a:moveTo>
                      <a:pt x="5763" y="0"/>
                    </a:moveTo>
                    <a:cubicBezTo>
                      <a:pt x="5072" y="0"/>
                      <a:pt x="4465" y="238"/>
                      <a:pt x="4013" y="679"/>
                    </a:cubicBezTo>
                    <a:cubicBezTo>
                      <a:pt x="3560" y="1131"/>
                      <a:pt x="3286" y="1774"/>
                      <a:pt x="3239" y="2512"/>
                    </a:cubicBezTo>
                    <a:cubicBezTo>
                      <a:pt x="3227" y="2703"/>
                      <a:pt x="3215" y="2905"/>
                      <a:pt x="3203" y="3084"/>
                    </a:cubicBezTo>
                    <a:lnTo>
                      <a:pt x="1608" y="3084"/>
                    </a:lnTo>
                    <a:cubicBezTo>
                      <a:pt x="1012" y="3084"/>
                      <a:pt x="536" y="3560"/>
                      <a:pt x="536" y="4155"/>
                    </a:cubicBezTo>
                    <a:lnTo>
                      <a:pt x="536" y="4167"/>
                    </a:lnTo>
                    <a:cubicBezTo>
                      <a:pt x="536" y="4298"/>
                      <a:pt x="560" y="4453"/>
                      <a:pt x="619" y="4572"/>
                    </a:cubicBezTo>
                    <a:lnTo>
                      <a:pt x="715" y="4751"/>
                    </a:lnTo>
                    <a:lnTo>
                      <a:pt x="715" y="5025"/>
                    </a:lnTo>
                    <a:cubicBezTo>
                      <a:pt x="715" y="5465"/>
                      <a:pt x="941" y="5858"/>
                      <a:pt x="1262" y="6096"/>
                    </a:cubicBezTo>
                    <a:lnTo>
                      <a:pt x="1262" y="6334"/>
                    </a:lnTo>
                    <a:cubicBezTo>
                      <a:pt x="1262" y="6370"/>
                      <a:pt x="1250" y="6394"/>
                      <a:pt x="1215" y="6418"/>
                    </a:cubicBezTo>
                    <a:lnTo>
                      <a:pt x="524" y="6608"/>
                    </a:lnTo>
                    <a:cubicBezTo>
                      <a:pt x="226" y="6691"/>
                      <a:pt x="0" y="6977"/>
                      <a:pt x="0" y="7287"/>
                    </a:cubicBezTo>
                    <a:lnTo>
                      <a:pt x="0" y="8692"/>
                    </a:lnTo>
                    <a:cubicBezTo>
                      <a:pt x="0" y="8775"/>
                      <a:pt x="72" y="8858"/>
                      <a:pt x="167" y="8858"/>
                    </a:cubicBezTo>
                    <a:cubicBezTo>
                      <a:pt x="250" y="8858"/>
                      <a:pt x="322" y="8775"/>
                      <a:pt x="322" y="8692"/>
                    </a:cubicBezTo>
                    <a:lnTo>
                      <a:pt x="322" y="7287"/>
                    </a:lnTo>
                    <a:cubicBezTo>
                      <a:pt x="322" y="7132"/>
                      <a:pt x="441" y="6977"/>
                      <a:pt x="596" y="6930"/>
                    </a:cubicBezTo>
                    <a:lnTo>
                      <a:pt x="1298" y="6739"/>
                    </a:lnTo>
                    <a:cubicBezTo>
                      <a:pt x="1322" y="6739"/>
                      <a:pt x="1334" y="6727"/>
                      <a:pt x="1369" y="6715"/>
                    </a:cubicBezTo>
                    <a:lnTo>
                      <a:pt x="1798" y="7144"/>
                    </a:lnTo>
                    <a:lnTo>
                      <a:pt x="1798" y="8704"/>
                    </a:lnTo>
                    <a:cubicBezTo>
                      <a:pt x="1798" y="8799"/>
                      <a:pt x="1870" y="8870"/>
                      <a:pt x="1965" y="8870"/>
                    </a:cubicBezTo>
                    <a:cubicBezTo>
                      <a:pt x="2048" y="8870"/>
                      <a:pt x="2131" y="8799"/>
                      <a:pt x="2131" y="8704"/>
                    </a:cubicBezTo>
                    <a:lnTo>
                      <a:pt x="2131" y="7144"/>
                    </a:lnTo>
                    <a:lnTo>
                      <a:pt x="2560" y="6715"/>
                    </a:lnTo>
                    <a:cubicBezTo>
                      <a:pt x="2620" y="6739"/>
                      <a:pt x="2679" y="6751"/>
                      <a:pt x="2727" y="6775"/>
                    </a:cubicBezTo>
                    <a:lnTo>
                      <a:pt x="2905" y="6811"/>
                    </a:lnTo>
                    <a:cubicBezTo>
                      <a:pt x="2667" y="6977"/>
                      <a:pt x="2524" y="7251"/>
                      <a:pt x="2524" y="7549"/>
                    </a:cubicBezTo>
                    <a:lnTo>
                      <a:pt x="2524" y="8704"/>
                    </a:lnTo>
                    <a:cubicBezTo>
                      <a:pt x="2524" y="8799"/>
                      <a:pt x="2608" y="8870"/>
                      <a:pt x="2691" y="8870"/>
                    </a:cubicBezTo>
                    <a:cubicBezTo>
                      <a:pt x="2786" y="8870"/>
                      <a:pt x="2858" y="8799"/>
                      <a:pt x="2858" y="8704"/>
                    </a:cubicBezTo>
                    <a:lnTo>
                      <a:pt x="2858" y="7549"/>
                    </a:lnTo>
                    <a:cubicBezTo>
                      <a:pt x="2858" y="7322"/>
                      <a:pt x="2989" y="7132"/>
                      <a:pt x="3179" y="7037"/>
                    </a:cubicBezTo>
                    <a:lnTo>
                      <a:pt x="4156" y="6608"/>
                    </a:lnTo>
                    <a:cubicBezTo>
                      <a:pt x="4453" y="7215"/>
                      <a:pt x="5072" y="7608"/>
                      <a:pt x="5763" y="7608"/>
                    </a:cubicBezTo>
                    <a:cubicBezTo>
                      <a:pt x="6442" y="7608"/>
                      <a:pt x="7073" y="7215"/>
                      <a:pt x="7370" y="6608"/>
                    </a:cubicBezTo>
                    <a:lnTo>
                      <a:pt x="8335" y="7037"/>
                    </a:lnTo>
                    <a:cubicBezTo>
                      <a:pt x="8537" y="7132"/>
                      <a:pt x="8656" y="7322"/>
                      <a:pt x="8656" y="7549"/>
                    </a:cubicBezTo>
                    <a:lnTo>
                      <a:pt x="8656" y="8704"/>
                    </a:lnTo>
                    <a:cubicBezTo>
                      <a:pt x="8656" y="8799"/>
                      <a:pt x="8739" y="8870"/>
                      <a:pt x="8823" y="8870"/>
                    </a:cubicBezTo>
                    <a:cubicBezTo>
                      <a:pt x="8918" y="8870"/>
                      <a:pt x="8989" y="8799"/>
                      <a:pt x="8989" y="8704"/>
                    </a:cubicBezTo>
                    <a:lnTo>
                      <a:pt x="8989" y="7549"/>
                    </a:lnTo>
                    <a:cubicBezTo>
                      <a:pt x="8989" y="7322"/>
                      <a:pt x="8918" y="7132"/>
                      <a:pt x="8775" y="6965"/>
                    </a:cubicBezTo>
                    <a:lnTo>
                      <a:pt x="9049" y="6834"/>
                    </a:lnTo>
                    <a:lnTo>
                      <a:pt x="9240" y="7025"/>
                    </a:lnTo>
                    <a:cubicBezTo>
                      <a:pt x="9370" y="7156"/>
                      <a:pt x="9549" y="7215"/>
                      <a:pt x="9728" y="7215"/>
                    </a:cubicBezTo>
                    <a:cubicBezTo>
                      <a:pt x="9906" y="7215"/>
                      <a:pt x="10085" y="7156"/>
                      <a:pt x="10228" y="7025"/>
                    </a:cubicBezTo>
                    <a:lnTo>
                      <a:pt x="10418" y="6834"/>
                    </a:lnTo>
                    <a:lnTo>
                      <a:pt x="10978" y="7108"/>
                    </a:lnTo>
                    <a:cubicBezTo>
                      <a:pt x="11121" y="7168"/>
                      <a:pt x="11192" y="7311"/>
                      <a:pt x="11192" y="7442"/>
                    </a:cubicBezTo>
                    <a:lnTo>
                      <a:pt x="11192" y="8692"/>
                    </a:lnTo>
                    <a:cubicBezTo>
                      <a:pt x="11192" y="8775"/>
                      <a:pt x="11264" y="8858"/>
                      <a:pt x="11359" y="8858"/>
                    </a:cubicBezTo>
                    <a:cubicBezTo>
                      <a:pt x="11442" y="8858"/>
                      <a:pt x="11514" y="8775"/>
                      <a:pt x="11514" y="8692"/>
                    </a:cubicBezTo>
                    <a:lnTo>
                      <a:pt x="11514" y="7442"/>
                    </a:lnTo>
                    <a:cubicBezTo>
                      <a:pt x="11537" y="7168"/>
                      <a:pt x="11383" y="6930"/>
                      <a:pt x="11145" y="6799"/>
                    </a:cubicBezTo>
                    <a:lnTo>
                      <a:pt x="10466" y="6453"/>
                    </a:lnTo>
                    <a:lnTo>
                      <a:pt x="10466" y="6441"/>
                    </a:lnTo>
                    <a:lnTo>
                      <a:pt x="10466" y="6096"/>
                    </a:lnTo>
                    <a:cubicBezTo>
                      <a:pt x="10740" y="5906"/>
                      <a:pt x="10942" y="5596"/>
                      <a:pt x="11002" y="5239"/>
                    </a:cubicBezTo>
                    <a:cubicBezTo>
                      <a:pt x="11133" y="5013"/>
                      <a:pt x="11192" y="4775"/>
                      <a:pt x="11192" y="4525"/>
                    </a:cubicBezTo>
                    <a:cubicBezTo>
                      <a:pt x="11192" y="4048"/>
                      <a:pt x="10966" y="3632"/>
                      <a:pt x="10609" y="3382"/>
                    </a:cubicBezTo>
                    <a:cubicBezTo>
                      <a:pt x="10621" y="3298"/>
                      <a:pt x="10644" y="3239"/>
                      <a:pt x="10644" y="3167"/>
                    </a:cubicBezTo>
                    <a:cubicBezTo>
                      <a:pt x="10644" y="2727"/>
                      <a:pt x="10240" y="2369"/>
                      <a:pt x="9751" y="2369"/>
                    </a:cubicBezTo>
                    <a:cubicBezTo>
                      <a:pt x="9251" y="2369"/>
                      <a:pt x="8859" y="2727"/>
                      <a:pt x="8859" y="3167"/>
                    </a:cubicBezTo>
                    <a:cubicBezTo>
                      <a:pt x="8859" y="3239"/>
                      <a:pt x="8870" y="3322"/>
                      <a:pt x="8882" y="3382"/>
                    </a:cubicBezTo>
                    <a:cubicBezTo>
                      <a:pt x="8680" y="3536"/>
                      <a:pt x="8513" y="3751"/>
                      <a:pt x="8406" y="3989"/>
                    </a:cubicBezTo>
                    <a:cubicBezTo>
                      <a:pt x="8358" y="3572"/>
                      <a:pt x="8323" y="3084"/>
                      <a:pt x="8275" y="2512"/>
                    </a:cubicBezTo>
                    <a:cubicBezTo>
                      <a:pt x="8216" y="1774"/>
                      <a:pt x="7942" y="1131"/>
                      <a:pt x="7501" y="679"/>
                    </a:cubicBezTo>
                    <a:cubicBezTo>
                      <a:pt x="7049" y="238"/>
                      <a:pt x="6442" y="0"/>
                      <a:pt x="5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4"/>
              <p:cNvSpPr/>
              <p:nvPr/>
            </p:nvSpPr>
            <p:spPr>
              <a:xfrm>
                <a:off x="2114800" y="3635440"/>
                <a:ext cx="11045" cy="37941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192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025"/>
                    </a:lnTo>
                    <a:cubicBezTo>
                      <a:pt x="1" y="1108"/>
                      <a:pt x="72" y="1191"/>
                      <a:pt x="167" y="1191"/>
                    </a:cubicBezTo>
                    <a:cubicBezTo>
                      <a:pt x="251" y="1191"/>
                      <a:pt x="322" y="1108"/>
                      <a:pt x="322" y="1025"/>
                    </a:cubicBezTo>
                    <a:lnTo>
                      <a:pt x="322" y="156"/>
                    </a:lnTo>
                    <a:cubicBezTo>
                      <a:pt x="346" y="72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1" name="Google Shape;701;p54"/>
            <p:cNvSpPr/>
            <p:nvPr/>
          </p:nvSpPr>
          <p:spPr>
            <a:xfrm>
              <a:off x="3772478" y="2250238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3" name="Google Shape;703;p54"/>
          <p:cNvSpPr txBox="1"/>
          <p:nvPr/>
        </p:nvSpPr>
        <p:spPr>
          <a:xfrm>
            <a:off x="3122625" y="2706960"/>
            <a:ext cx="1449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Saturn has several rings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4" name="Google Shape;704;p54"/>
          <p:cNvSpPr txBox="1"/>
          <p:nvPr/>
        </p:nvSpPr>
        <p:spPr>
          <a:xfrm>
            <a:off x="5592200" y="1318647"/>
            <a:ext cx="1655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1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5" name="Google Shape;705;p54"/>
          <p:cNvSpPr txBox="1"/>
          <p:nvPr/>
        </p:nvSpPr>
        <p:spPr>
          <a:xfrm>
            <a:off x="5542250" y="1730054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Venus has a beautiful name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6" name="Google Shape;706;p54"/>
          <p:cNvSpPr txBox="1"/>
          <p:nvPr/>
        </p:nvSpPr>
        <p:spPr>
          <a:xfrm>
            <a:off x="5592500" y="3083332"/>
            <a:ext cx="1655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2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cxnSp>
        <p:nvCxnSpPr>
          <p:cNvPr id="708" name="Google Shape;708;p54"/>
          <p:cNvCxnSpPr/>
          <p:nvPr/>
        </p:nvCxnSpPr>
        <p:spPr>
          <a:xfrm>
            <a:off x="4807675" y="1509538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54"/>
          <p:cNvCxnSpPr/>
          <p:nvPr/>
        </p:nvCxnSpPr>
        <p:spPr>
          <a:xfrm>
            <a:off x="4807675" y="3270325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54"/>
          <p:cNvCxnSpPr/>
          <p:nvPr/>
        </p:nvCxnSpPr>
        <p:spPr>
          <a:xfrm>
            <a:off x="4807675" y="1511325"/>
            <a:ext cx="0" cy="172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54"/>
          <p:cNvCxnSpPr/>
          <p:nvPr/>
        </p:nvCxnSpPr>
        <p:spPr>
          <a:xfrm>
            <a:off x="7149800" y="1505525"/>
            <a:ext cx="198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54"/>
          <p:cNvCxnSpPr/>
          <p:nvPr/>
        </p:nvCxnSpPr>
        <p:spPr>
          <a:xfrm>
            <a:off x="7187648" y="3270334"/>
            <a:ext cx="202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13" name="Google Shape;713;p54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714" name="Google Shape;714;p54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54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54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261D63D-E937-DFC5-6A36-A7BE7CCF6134}"/>
              </a:ext>
            </a:extLst>
          </p:cNvPr>
          <p:cNvSpPr txBox="1"/>
          <p:nvPr/>
        </p:nvSpPr>
        <p:spPr>
          <a:xfrm>
            <a:off x="3140634" y="1553087"/>
            <a:ext cx="59216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공공데이터를 활용하여 필요 데이터를 융합해 사회기반시설 노후화에 큰 영향을 미치는 요소들에 초점을 맞춰 분석하고 예측한다면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목표 설정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유사한 데이터를 이용하여 고속도로의 아스팔트 변화를 관측한 논문을 참고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일반도로에 적용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분석 모델 생성에 대한 경험을 쌓아 사회 전반의 사회기반시설로의 확장 계획</a:t>
            </a:r>
          </a:p>
        </p:txBody>
      </p:sp>
    </p:spTree>
    <p:extLst>
      <p:ext uri="{BB962C8B-B14F-4D97-AF65-F5344CB8AC3E}">
        <p14:creationId xmlns:p14="http://schemas.microsoft.com/office/powerpoint/2010/main" val="2340263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4"/>
          <p:cNvSpPr txBox="1">
            <a:spLocks noGrp="1"/>
          </p:cNvSpPr>
          <p:nvPr>
            <p:ph type="title"/>
          </p:nvPr>
        </p:nvSpPr>
        <p:spPr>
          <a:xfrm>
            <a:off x="81671" y="2241429"/>
            <a:ext cx="2781572" cy="931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데이터와 아이디어의 연관성</a:t>
            </a:r>
            <a:endParaRPr sz="2800" dirty="0"/>
          </a:p>
        </p:txBody>
      </p:sp>
      <p:pic>
        <p:nvPicPr>
          <p:cNvPr id="691" name="Google Shape;691;p54"/>
          <p:cNvPicPr preferRelativeResize="0"/>
          <p:nvPr/>
        </p:nvPicPr>
        <p:blipFill rotWithShape="1">
          <a:blip r:embed="rId3">
            <a:alphaModFix/>
          </a:blip>
          <a:srcRect l="19562" r="31651"/>
          <a:stretch/>
        </p:blipFill>
        <p:spPr>
          <a:xfrm>
            <a:off x="4574307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2895875" y="766500"/>
            <a:ext cx="6271800" cy="3610500"/>
          </a:xfrm>
          <a:prstGeom prst="rect">
            <a:avLst/>
          </a:prstGeom>
          <a:solidFill>
            <a:schemeClr val="tx2"/>
          </a:solidFill>
          <a:ln w="762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93" name="Google Shape;693;p54"/>
          <p:cNvGrpSpPr/>
          <p:nvPr/>
        </p:nvGrpSpPr>
        <p:grpSpPr>
          <a:xfrm>
            <a:off x="4002778" y="1802453"/>
            <a:ext cx="482700" cy="482700"/>
            <a:chOff x="3772478" y="2250238"/>
            <a:chExt cx="482700" cy="482700"/>
          </a:xfrm>
        </p:grpSpPr>
        <p:grpSp>
          <p:nvGrpSpPr>
            <p:cNvPr id="694" name="Google Shape;694;p54"/>
            <p:cNvGrpSpPr/>
            <p:nvPr/>
          </p:nvGrpSpPr>
          <p:grpSpPr>
            <a:xfrm>
              <a:off x="3830192" y="2350400"/>
              <a:ext cx="367255" cy="282364"/>
              <a:chOff x="1781317" y="3391400"/>
              <a:chExt cx="367255" cy="282364"/>
            </a:xfrm>
          </p:grpSpPr>
          <p:sp>
            <p:nvSpPr>
              <p:cNvPr id="695" name="Google Shape;695;p54"/>
              <p:cNvSpPr/>
              <p:nvPr/>
            </p:nvSpPr>
            <p:spPr>
              <a:xfrm>
                <a:off x="1901061" y="3639610"/>
                <a:ext cx="11013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1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894"/>
                    </a:lnTo>
                    <a:cubicBezTo>
                      <a:pt x="1" y="977"/>
                      <a:pt x="72" y="1060"/>
                      <a:pt x="167" y="1060"/>
                    </a:cubicBezTo>
                    <a:cubicBezTo>
                      <a:pt x="251" y="1060"/>
                      <a:pt x="334" y="977"/>
                      <a:pt x="334" y="894"/>
                    </a:cubicBezTo>
                    <a:lnTo>
                      <a:pt x="334" y="167"/>
                    </a:lnTo>
                    <a:cubicBezTo>
                      <a:pt x="346" y="72"/>
                      <a:pt x="274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4"/>
              <p:cNvSpPr/>
              <p:nvPr/>
            </p:nvSpPr>
            <p:spPr>
              <a:xfrm>
                <a:off x="2016668" y="3639610"/>
                <a:ext cx="10631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61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lnTo>
                      <a:pt x="0" y="894"/>
                    </a:lnTo>
                    <a:cubicBezTo>
                      <a:pt x="0" y="977"/>
                      <a:pt x="71" y="1060"/>
                      <a:pt x="167" y="1060"/>
                    </a:cubicBezTo>
                    <a:cubicBezTo>
                      <a:pt x="250" y="1060"/>
                      <a:pt x="333" y="977"/>
                      <a:pt x="333" y="894"/>
                    </a:cubicBezTo>
                    <a:lnTo>
                      <a:pt x="333" y="167"/>
                    </a:lnTo>
                    <a:cubicBezTo>
                      <a:pt x="333" y="72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4"/>
              <p:cNvSpPr/>
              <p:nvPr/>
            </p:nvSpPr>
            <p:spPr>
              <a:xfrm>
                <a:off x="1820340" y="3518720"/>
                <a:ext cx="46281" cy="1632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13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7"/>
                    </a:cubicBezTo>
                    <a:cubicBezTo>
                      <a:pt x="1" y="251"/>
                      <a:pt x="84" y="334"/>
                      <a:pt x="167" y="334"/>
                    </a:cubicBezTo>
                    <a:cubicBezTo>
                      <a:pt x="370" y="334"/>
                      <a:pt x="917" y="358"/>
                      <a:pt x="1179" y="489"/>
                    </a:cubicBezTo>
                    <a:cubicBezTo>
                      <a:pt x="1215" y="513"/>
                      <a:pt x="1227" y="513"/>
                      <a:pt x="1263" y="513"/>
                    </a:cubicBezTo>
                    <a:cubicBezTo>
                      <a:pt x="1310" y="513"/>
                      <a:pt x="1382" y="477"/>
                      <a:pt x="1406" y="417"/>
                    </a:cubicBezTo>
                    <a:cubicBezTo>
                      <a:pt x="1453" y="346"/>
                      <a:pt x="1417" y="239"/>
                      <a:pt x="1334" y="191"/>
                    </a:cubicBezTo>
                    <a:cubicBezTo>
                      <a:pt x="941" y="1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>
                <a:off x="1802898" y="3628247"/>
                <a:ext cx="11045" cy="4513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418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1251"/>
                    </a:lnTo>
                    <a:cubicBezTo>
                      <a:pt x="1" y="1334"/>
                      <a:pt x="72" y="1417"/>
                      <a:pt x="168" y="1417"/>
                    </a:cubicBezTo>
                    <a:cubicBezTo>
                      <a:pt x="263" y="1417"/>
                      <a:pt x="334" y="1334"/>
                      <a:pt x="334" y="1251"/>
                    </a:cubicBezTo>
                    <a:lnTo>
                      <a:pt x="334" y="167"/>
                    </a:lnTo>
                    <a:cubicBezTo>
                      <a:pt x="346" y="72"/>
                      <a:pt x="275" y="1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4"/>
              <p:cNvSpPr/>
              <p:nvPr/>
            </p:nvSpPr>
            <p:spPr>
              <a:xfrm>
                <a:off x="1781317" y="3391400"/>
                <a:ext cx="367255" cy="282364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8871" extrusionOk="0">
                    <a:moveTo>
                      <a:pt x="9728" y="2703"/>
                    </a:moveTo>
                    <a:cubicBezTo>
                      <a:pt x="10049" y="2703"/>
                      <a:pt x="10287" y="2917"/>
                      <a:pt x="10287" y="3167"/>
                    </a:cubicBezTo>
                    <a:lnTo>
                      <a:pt x="10287" y="3203"/>
                    </a:lnTo>
                    <a:cubicBezTo>
                      <a:pt x="10121" y="3120"/>
                      <a:pt x="9930" y="3096"/>
                      <a:pt x="9728" y="3096"/>
                    </a:cubicBezTo>
                    <a:cubicBezTo>
                      <a:pt x="9537" y="3096"/>
                      <a:pt x="9347" y="3143"/>
                      <a:pt x="9180" y="3203"/>
                    </a:cubicBezTo>
                    <a:lnTo>
                      <a:pt x="9180" y="3167"/>
                    </a:lnTo>
                    <a:cubicBezTo>
                      <a:pt x="9180" y="2917"/>
                      <a:pt x="9430" y="2703"/>
                      <a:pt x="9728" y="2703"/>
                    </a:cubicBezTo>
                    <a:close/>
                    <a:moveTo>
                      <a:pt x="9728" y="3405"/>
                    </a:moveTo>
                    <a:cubicBezTo>
                      <a:pt x="10347" y="3405"/>
                      <a:pt x="10835" y="3893"/>
                      <a:pt x="10835" y="4513"/>
                    </a:cubicBezTo>
                    <a:cubicBezTo>
                      <a:pt x="10835" y="4632"/>
                      <a:pt x="10811" y="4751"/>
                      <a:pt x="10775" y="4846"/>
                    </a:cubicBezTo>
                    <a:cubicBezTo>
                      <a:pt x="10299" y="4358"/>
                      <a:pt x="9454" y="4167"/>
                      <a:pt x="9406" y="4167"/>
                    </a:cubicBezTo>
                    <a:cubicBezTo>
                      <a:pt x="9392" y="4160"/>
                      <a:pt x="9377" y="4157"/>
                      <a:pt x="9362" y="4157"/>
                    </a:cubicBezTo>
                    <a:cubicBezTo>
                      <a:pt x="9325" y="4157"/>
                      <a:pt x="9285" y="4174"/>
                      <a:pt x="9251" y="4191"/>
                    </a:cubicBezTo>
                    <a:cubicBezTo>
                      <a:pt x="9216" y="4227"/>
                      <a:pt x="9192" y="4274"/>
                      <a:pt x="9192" y="4334"/>
                    </a:cubicBezTo>
                    <a:cubicBezTo>
                      <a:pt x="9192" y="4334"/>
                      <a:pt x="9180" y="4441"/>
                      <a:pt x="9061" y="4572"/>
                    </a:cubicBezTo>
                    <a:cubicBezTo>
                      <a:pt x="9001" y="4632"/>
                      <a:pt x="9001" y="4751"/>
                      <a:pt x="9061" y="4810"/>
                    </a:cubicBezTo>
                    <a:cubicBezTo>
                      <a:pt x="9091" y="4840"/>
                      <a:pt x="9135" y="4855"/>
                      <a:pt x="9180" y="4855"/>
                    </a:cubicBezTo>
                    <a:cubicBezTo>
                      <a:pt x="9225" y="4855"/>
                      <a:pt x="9269" y="4840"/>
                      <a:pt x="9299" y="4810"/>
                    </a:cubicBezTo>
                    <a:cubicBezTo>
                      <a:pt x="9394" y="4715"/>
                      <a:pt x="9454" y="4608"/>
                      <a:pt x="9478" y="4536"/>
                    </a:cubicBezTo>
                    <a:cubicBezTo>
                      <a:pt x="9763" y="4632"/>
                      <a:pt x="10359" y="4834"/>
                      <a:pt x="10621" y="5203"/>
                    </a:cubicBezTo>
                    <a:cubicBezTo>
                      <a:pt x="10561" y="5668"/>
                      <a:pt x="10192" y="5977"/>
                      <a:pt x="9728" y="5977"/>
                    </a:cubicBezTo>
                    <a:cubicBezTo>
                      <a:pt x="9251" y="5977"/>
                      <a:pt x="8870" y="5620"/>
                      <a:pt x="8823" y="5167"/>
                    </a:cubicBezTo>
                    <a:cubicBezTo>
                      <a:pt x="8823" y="5132"/>
                      <a:pt x="8811" y="5120"/>
                      <a:pt x="8799" y="5084"/>
                    </a:cubicBezTo>
                    <a:cubicBezTo>
                      <a:pt x="8692" y="4906"/>
                      <a:pt x="8632" y="4715"/>
                      <a:pt x="8632" y="4513"/>
                    </a:cubicBezTo>
                    <a:cubicBezTo>
                      <a:pt x="8632" y="3893"/>
                      <a:pt x="9120" y="3405"/>
                      <a:pt x="9728" y="3405"/>
                    </a:cubicBezTo>
                    <a:close/>
                    <a:moveTo>
                      <a:pt x="3048" y="3405"/>
                    </a:moveTo>
                    <a:lnTo>
                      <a:pt x="3048" y="4108"/>
                    </a:lnTo>
                    <a:cubicBezTo>
                      <a:pt x="3048" y="4227"/>
                      <a:pt x="3024" y="4334"/>
                      <a:pt x="2977" y="4429"/>
                    </a:cubicBezTo>
                    <a:lnTo>
                      <a:pt x="2882" y="4608"/>
                    </a:lnTo>
                    <a:cubicBezTo>
                      <a:pt x="2870" y="4644"/>
                      <a:pt x="2870" y="4655"/>
                      <a:pt x="2870" y="4691"/>
                    </a:cubicBezTo>
                    <a:lnTo>
                      <a:pt x="2870" y="5048"/>
                    </a:lnTo>
                    <a:cubicBezTo>
                      <a:pt x="2870" y="5298"/>
                      <a:pt x="2763" y="5537"/>
                      <a:pt x="2584" y="5703"/>
                    </a:cubicBezTo>
                    <a:cubicBezTo>
                      <a:pt x="2413" y="5885"/>
                      <a:pt x="2203" y="5981"/>
                      <a:pt x="1989" y="5981"/>
                    </a:cubicBezTo>
                    <a:cubicBezTo>
                      <a:pt x="1965" y="5981"/>
                      <a:pt x="1941" y="5979"/>
                      <a:pt x="1917" y="5977"/>
                    </a:cubicBezTo>
                    <a:cubicBezTo>
                      <a:pt x="1429" y="5965"/>
                      <a:pt x="1024" y="5537"/>
                      <a:pt x="1024" y="5013"/>
                    </a:cubicBezTo>
                    <a:lnTo>
                      <a:pt x="1024" y="4703"/>
                    </a:lnTo>
                    <a:cubicBezTo>
                      <a:pt x="1024" y="4667"/>
                      <a:pt x="1024" y="4644"/>
                      <a:pt x="1012" y="4632"/>
                    </a:cubicBezTo>
                    <a:lnTo>
                      <a:pt x="905" y="4417"/>
                    </a:lnTo>
                    <a:cubicBezTo>
                      <a:pt x="858" y="4346"/>
                      <a:pt x="846" y="4251"/>
                      <a:pt x="846" y="4167"/>
                    </a:cubicBezTo>
                    <a:lnTo>
                      <a:pt x="846" y="4144"/>
                    </a:lnTo>
                    <a:cubicBezTo>
                      <a:pt x="846" y="3751"/>
                      <a:pt x="1179" y="3405"/>
                      <a:pt x="1596" y="3405"/>
                    </a:cubicBezTo>
                    <a:close/>
                    <a:moveTo>
                      <a:pt x="5763" y="322"/>
                    </a:moveTo>
                    <a:cubicBezTo>
                      <a:pt x="6358" y="322"/>
                      <a:pt x="6870" y="536"/>
                      <a:pt x="7263" y="905"/>
                    </a:cubicBezTo>
                    <a:cubicBezTo>
                      <a:pt x="7668" y="1298"/>
                      <a:pt x="7882" y="1858"/>
                      <a:pt x="7942" y="2524"/>
                    </a:cubicBezTo>
                    <a:cubicBezTo>
                      <a:pt x="8085" y="4346"/>
                      <a:pt x="8227" y="5346"/>
                      <a:pt x="8287" y="5703"/>
                    </a:cubicBezTo>
                    <a:lnTo>
                      <a:pt x="8287" y="5715"/>
                    </a:lnTo>
                    <a:cubicBezTo>
                      <a:pt x="8108" y="5834"/>
                      <a:pt x="7763" y="6025"/>
                      <a:pt x="7215" y="6179"/>
                    </a:cubicBezTo>
                    <a:lnTo>
                      <a:pt x="6930" y="6060"/>
                    </a:lnTo>
                    <a:cubicBezTo>
                      <a:pt x="6858" y="6025"/>
                      <a:pt x="6811" y="5953"/>
                      <a:pt x="6811" y="5882"/>
                    </a:cubicBezTo>
                    <a:lnTo>
                      <a:pt x="6811" y="5298"/>
                    </a:lnTo>
                    <a:cubicBezTo>
                      <a:pt x="7370" y="4941"/>
                      <a:pt x="7727" y="4334"/>
                      <a:pt x="7727" y="3632"/>
                    </a:cubicBezTo>
                    <a:lnTo>
                      <a:pt x="7727" y="3322"/>
                    </a:lnTo>
                    <a:cubicBezTo>
                      <a:pt x="7727" y="3108"/>
                      <a:pt x="7632" y="2917"/>
                      <a:pt x="7489" y="2786"/>
                    </a:cubicBezTo>
                    <a:cubicBezTo>
                      <a:pt x="7144" y="2489"/>
                      <a:pt x="6370" y="1965"/>
                      <a:pt x="5025" y="1834"/>
                    </a:cubicBezTo>
                    <a:cubicBezTo>
                      <a:pt x="5015" y="1831"/>
                      <a:pt x="5005" y="1830"/>
                      <a:pt x="4995" y="1830"/>
                    </a:cubicBezTo>
                    <a:cubicBezTo>
                      <a:pt x="4920" y="1830"/>
                      <a:pt x="4846" y="1903"/>
                      <a:pt x="4846" y="1977"/>
                    </a:cubicBezTo>
                    <a:cubicBezTo>
                      <a:pt x="4834" y="2072"/>
                      <a:pt x="4906" y="2155"/>
                      <a:pt x="5001" y="2155"/>
                    </a:cubicBezTo>
                    <a:cubicBezTo>
                      <a:pt x="6251" y="2274"/>
                      <a:pt x="6954" y="2750"/>
                      <a:pt x="7263" y="3024"/>
                    </a:cubicBezTo>
                    <a:cubicBezTo>
                      <a:pt x="7335" y="3096"/>
                      <a:pt x="7382" y="3179"/>
                      <a:pt x="7382" y="3298"/>
                    </a:cubicBezTo>
                    <a:lnTo>
                      <a:pt x="7382" y="3620"/>
                    </a:lnTo>
                    <a:cubicBezTo>
                      <a:pt x="7382" y="4525"/>
                      <a:pt x="6632" y="5251"/>
                      <a:pt x="5739" y="5251"/>
                    </a:cubicBezTo>
                    <a:cubicBezTo>
                      <a:pt x="4846" y="5251"/>
                      <a:pt x="4108" y="4513"/>
                      <a:pt x="4108" y="3620"/>
                    </a:cubicBezTo>
                    <a:lnTo>
                      <a:pt x="4108" y="3465"/>
                    </a:lnTo>
                    <a:cubicBezTo>
                      <a:pt x="4108" y="3405"/>
                      <a:pt x="4132" y="3346"/>
                      <a:pt x="4191" y="3298"/>
                    </a:cubicBezTo>
                    <a:cubicBezTo>
                      <a:pt x="4406" y="3179"/>
                      <a:pt x="4691" y="2965"/>
                      <a:pt x="4822" y="2572"/>
                    </a:cubicBezTo>
                    <a:cubicBezTo>
                      <a:pt x="4846" y="2489"/>
                      <a:pt x="4810" y="2393"/>
                      <a:pt x="4715" y="2369"/>
                    </a:cubicBezTo>
                    <a:cubicBezTo>
                      <a:pt x="4696" y="2361"/>
                      <a:pt x="4676" y="2357"/>
                      <a:pt x="4657" y="2357"/>
                    </a:cubicBezTo>
                    <a:cubicBezTo>
                      <a:pt x="4592" y="2357"/>
                      <a:pt x="4531" y="2401"/>
                      <a:pt x="4513" y="2465"/>
                    </a:cubicBezTo>
                    <a:cubicBezTo>
                      <a:pt x="4417" y="2750"/>
                      <a:pt x="4191" y="2917"/>
                      <a:pt x="4048" y="3024"/>
                    </a:cubicBezTo>
                    <a:cubicBezTo>
                      <a:pt x="3882" y="3108"/>
                      <a:pt x="3775" y="3286"/>
                      <a:pt x="3775" y="3465"/>
                    </a:cubicBezTo>
                    <a:lnTo>
                      <a:pt x="3775" y="3620"/>
                    </a:lnTo>
                    <a:cubicBezTo>
                      <a:pt x="3775" y="4310"/>
                      <a:pt x="4132" y="4929"/>
                      <a:pt x="4691" y="5287"/>
                    </a:cubicBezTo>
                    <a:lnTo>
                      <a:pt x="4691" y="5858"/>
                    </a:lnTo>
                    <a:cubicBezTo>
                      <a:pt x="4691" y="5941"/>
                      <a:pt x="4644" y="6013"/>
                      <a:pt x="4572" y="6037"/>
                    </a:cubicBezTo>
                    <a:lnTo>
                      <a:pt x="4287" y="6156"/>
                    </a:lnTo>
                    <a:cubicBezTo>
                      <a:pt x="3739" y="6013"/>
                      <a:pt x="3394" y="5822"/>
                      <a:pt x="3227" y="5715"/>
                    </a:cubicBezTo>
                    <a:lnTo>
                      <a:pt x="3227" y="5703"/>
                    </a:lnTo>
                    <a:cubicBezTo>
                      <a:pt x="3286" y="5346"/>
                      <a:pt x="3441" y="4346"/>
                      <a:pt x="3572" y="2524"/>
                    </a:cubicBezTo>
                    <a:cubicBezTo>
                      <a:pt x="3620" y="1858"/>
                      <a:pt x="3858" y="1310"/>
                      <a:pt x="4251" y="905"/>
                    </a:cubicBezTo>
                    <a:cubicBezTo>
                      <a:pt x="4644" y="524"/>
                      <a:pt x="5168" y="322"/>
                      <a:pt x="5763" y="322"/>
                    </a:cubicBezTo>
                    <a:close/>
                    <a:moveTo>
                      <a:pt x="2917" y="5870"/>
                    </a:moveTo>
                    <a:cubicBezTo>
                      <a:pt x="2941" y="5929"/>
                      <a:pt x="2989" y="5977"/>
                      <a:pt x="3036" y="6013"/>
                    </a:cubicBezTo>
                    <a:cubicBezTo>
                      <a:pt x="3167" y="6096"/>
                      <a:pt x="3417" y="6251"/>
                      <a:pt x="3810" y="6382"/>
                    </a:cubicBezTo>
                    <a:lnTo>
                      <a:pt x="3334" y="6596"/>
                    </a:lnTo>
                    <a:lnTo>
                      <a:pt x="2798" y="6441"/>
                    </a:lnTo>
                    <a:cubicBezTo>
                      <a:pt x="2667" y="6394"/>
                      <a:pt x="2667" y="6382"/>
                      <a:pt x="2667" y="6358"/>
                    </a:cubicBezTo>
                    <a:lnTo>
                      <a:pt x="2667" y="6120"/>
                    </a:lnTo>
                    <a:cubicBezTo>
                      <a:pt x="2727" y="6072"/>
                      <a:pt x="2763" y="6025"/>
                      <a:pt x="2822" y="5977"/>
                    </a:cubicBezTo>
                    <a:cubicBezTo>
                      <a:pt x="2858" y="5953"/>
                      <a:pt x="2882" y="5906"/>
                      <a:pt x="2917" y="5870"/>
                    </a:cubicBezTo>
                    <a:close/>
                    <a:moveTo>
                      <a:pt x="8620" y="5620"/>
                    </a:moveTo>
                    <a:cubicBezTo>
                      <a:pt x="8704" y="5822"/>
                      <a:pt x="8859" y="5977"/>
                      <a:pt x="9037" y="6096"/>
                    </a:cubicBezTo>
                    <a:lnTo>
                      <a:pt x="9037" y="6453"/>
                    </a:lnTo>
                    <a:lnTo>
                      <a:pt x="9013" y="6453"/>
                    </a:lnTo>
                    <a:lnTo>
                      <a:pt x="8478" y="6739"/>
                    </a:lnTo>
                    <a:cubicBezTo>
                      <a:pt x="8478" y="6739"/>
                      <a:pt x="8466" y="6739"/>
                      <a:pt x="8466" y="6727"/>
                    </a:cubicBezTo>
                    <a:lnTo>
                      <a:pt x="7692" y="6382"/>
                    </a:lnTo>
                    <a:cubicBezTo>
                      <a:pt x="8061" y="6251"/>
                      <a:pt x="8335" y="6096"/>
                      <a:pt x="8466" y="6013"/>
                    </a:cubicBezTo>
                    <a:cubicBezTo>
                      <a:pt x="8585" y="5941"/>
                      <a:pt x="8644" y="5798"/>
                      <a:pt x="8620" y="5656"/>
                    </a:cubicBezTo>
                    <a:lnTo>
                      <a:pt x="8620" y="5620"/>
                    </a:lnTo>
                    <a:close/>
                    <a:moveTo>
                      <a:pt x="2322" y="6263"/>
                    </a:moveTo>
                    <a:lnTo>
                      <a:pt x="2322" y="6334"/>
                    </a:lnTo>
                    <a:cubicBezTo>
                      <a:pt x="2322" y="6370"/>
                      <a:pt x="2322" y="6418"/>
                      <a:pt x="2334" y="6441"/>
                    </a:cubicBezTo>
                    <a:lnTo>
                      <a:pt x="1929" y="6834"/>
                    </a:lnTo>
                    <a:lnTo>
                      <a:pt x="1548" y="6441"/>
                    </a:lnTo>
                    <a:cubicBezTo>
                      <a:pt x="1560" y="6418"/>
                      <a:pt x="1560" y="6382"/>
                      <a:pt x="1560" y="6334"/>
                    </a:cubicBezTo>
                    <a:lnTo>
                      <a:pt x="1560" y="6263"/>
                    </a:lnTo>
                    <a:cubicBezTo>
                      <a:pt x="1667" y="6299"/>
                      <a:pt x="1786" y="6322"/>
                      <a:pt x="1905" y="6322"/>
                    </a:cubicBezTo>
                    <a:lnTo>
                      <a:pt x="1953" y="6322"/>
                    </a:lnTo>
                    <a:cubicBezTo>
                      <a:pt x="2084" y="6322"/>
                      <a:pt x="2203" y="6310"/>
                      <a:pt x="2322" y="6263"/>
                    </a:cubicBezTo>
                    <a:close/>
                    <a:moveTo>
                      <a:pt x="10109" y="6275"/>
                    </a:moveTo>
                    <a:lnTo>
                      <a:pt x="10109" y="6453"/>
                    </a:lnTo>
                    <a:cubicBezTo>
                      <a:pt x="10109" y="6513"/>
                      <a:pt x="10121" y="6572"/>
                      <a:pt x="10144" y="6620"/>
                    </a:cubicBezTo>
                    <a:lnTo>
                      <a:pt x="10002" y="6775"/>
                    </a:lnTo>
                    <a:cubicBezTo>
                      <a:pt x="9924" y="6840"/>
                      <a:pt x="9832" y="6873"/>
                      <a:pt x="9740" y="6873"/>
                    </a:cubicBezTo>
                    <a:cubicBezTo>
                      <a:pt x="9647" y="6873"/>
                      <a:pt x="9555" y="6840"/>
                      <a:pt x="9478" y="6775"/>
                    </a:cubicBezTo>
                    <a:lnTo>
                      <a:pt x="9311" y="6620"/>
                    </a:lnTo>
                    <a:cubicBezTo>
                      <a:pt x="9347" y="6572"/>
                      <a:pt x="9359" y="6513"/>
                      <a:pt x="9359" y="6453"/>
                    </a:cubicBezTo>
                    <a:lnTo>
                      <a:pt x="9359" y="6275"/>
                    </a:lnTo>
                    <a:cubicBezTo>
                      <a:pt x="9478" y="6310"/>
                      <a:pt x="9597" y="6334"/>
                      <a:pt x="9728" y="6334"/>
                    </a:cubicBezTo>
                    <a:cubicBezTo>
                      <a:pt x="9859" y="6334"/>
                      <a:pt x="9978" y="6322"/>
                      <a:pt x="10109" y="6275"/>
                    </a:cubicBezTo>
                    <a:close/>
                    <a:moveTo>
                      <a:pt x="6501" y="5477"/>
                    </a:moveTo>
                    <a:lnTo>
                      <a:pt x="6501" y="5882"/>
                    </a:lnTo>
                    <a:cubicBezTo>
                      <a:pt x="6501" y="6084"/>
                      <a:pt x="6620" y="6275"/>
                      <a:pt x="6811" y="6370"/>
                    </a:cubicBezTo>
                    <a:lnTo>
                      <a:pt x="7073" y="6477"/>
                    </a:lnTo>
                    <a:cubicBezTo>
                      <a:pt x="6799" y="6953"/>
                      <a:pt x="6299" y="7263"/>
                      <a:pt x="5739" y="7263"/>
                    </a:cubicBezTo>
                    <a:cubicBezTo>
                      <a:pt x="5191" y="7263"/>
                      <a:pt x="4691" y="6953"/>
                      <a:pt x="4453" y="6477"/>
                    </a:cubicBezTo>
                    <a:lnTo>
                      <a:pt x="4703" y="6370"/>
                    </a:lnTo>
                    <a:cubicBezTo>
                      <a:pt x="4894" y="6275"/>
                      <a:pt x="5013" y="6084"/>
                      <a:pt x="5013" y="5882"/>
                    </a:cubicBezTo>
                    <a:lnTo>
                      <a:pt x="5013" y="5477"/>
                    </a:lnTo>
                    <a:cubicBezTo>
                      <a:pt x="5239" y="5560"/>
                      <a:pt x="5489" y="5620"/>
                      <a:pt x="5763" y="5620"/>
                    </a:cubicBezTo>
                    <a:cubicBezTo>
                      <a:pt x="6025" y="5620"/>
                      <a:pt x="6263" y="5584"/>
                      <a:pt x="6501" y="5477"/>
                    </a:cubicBezTo>
                    <a:close/>
                    <a:moveTo>
                      <a:pt x="5763" y="0"/>
                    </a:moveTo>
                    <a:cubicBezTo>
                      <a:pt x="5072" y="0"/>
                      <a:pt x="4465" y="238"/>
                      <a:pt x="4013" y="679"/>
                    </a:cubicBezTo>
                    <a:cubicBezTo>
                      <a:pt x="3560" y="1131"/>
                      <a:pt x="3286" y="1774"/>
                      <a:pt x="3239" y="2512"/>
                    </a:cubicBezTo>
                    <a:cubicBezTo>
                      <a:pt x="3227" y="2703"/>
                      <a:pt x="3215" y="2905"/>
                      <a:pt x="3203" y="3084"/>
                    </a:cubicBezTo>
                    <a:lnTo>
                      <a:pt x="1608" y="3084"/>
                    </a:lnTo>
                    <a:cubicBezTo>
                      <a:pt x="1012" y="3084"/>
                      <a:pt x="536" y="3560"/>
                      <a:pt x="536" y="4155"/>
                    </a:cubicBezTo>
                    <a:lnTo>
                      <a:pt x="536" y="4167"/>
                    </a:lnTo>
                    <a:cubicBezTo>
                      <a:pt x="536" y="4298"/>
                      <a:pt x="560" y="4453"/>
                      <a:pt x="619" y="4572"/>
                    </a:cubicBezTo>
                    <a:lnTo>
                      <a:pt x="715" y="4751"/>
                    </a:lnTo>
                    <a:lnTo>
                      <a:pt x="715" y="5025"/>
                    </a:lnTo>
                    <a:cubicBezTo>
                      <a:pt x="715" y="5465"/>
                      <a:pt x="941" y="5858"/>
                      <a:pt x="1262" y="6096"/>
                    </a:cubicBezTo>
                    <a:lnTo>
                      <a:pt x="1262" y="6334"/>
                    </a:lnTo>
                    <a:cubicBezTo>
                      <a:pt x="1262" y="6370"/>
                      <a:pt x="1250" y="6394"/>
                      <a:pt x="1215" y="6418"/>
                    </a:cubicBezTo>
                    <a:lnTo>
                      <a:pt x="524" y="6608"/>
                    </a:lnTo>
                    <a:cubicBezTo>
                      <a:pt x="226" y="6691"/>
                      <a:pt x="0" y="6977"/>
                      <a:pt x="0" y="7287"/>
                    </a:cubicBezTo>
                    <a:lnTo>
                      <a:pt x="0" y="8692"/>
                    </a:lnTo>
                    <a:cubicBezTo>
                      <a:pt x="0" y="8775"/>
                      <a:pt x="72" y="8858"/>
                      <a:pt x="167" y="8858"/>
                    </a:cubicBezTo>
                    <a:cubicBezTo>
                      <a:pt x="250" y="8858"/>
                      <a:pt x="322" y="8775"/>
                      <a:pt x="322" y="8692"/>
                    </a:cubicBezTo>
                    <a:lnTo>
                      <a:pt x="322" y="7287"/>
                    </a:lnTo>
                    <a:cubicBezTo>
                      <a:pt x="322" y="7132"/>
                      <a:pt x="441" y="6977"/>
                      <a:pt x="596" y="6930"/>
                    </a:cubicBezTo>
                    <a:lnTo>
                      <a:pt x="1298" y="6739"/>
                    </a:lnTo>
                    <a:cubicBezTo>
                      <a:pt x="1322" y="6739"/>
                      <a:pt x="1334" y="6727"/>
                      <a:pt x="1369" y="6715"/>
                    </a:cubicBezTo>
                    <a:lnTo>
                      <a:pt x="1798" y="7144"/>
                    </a:lnTo>
                    <a:lnTo>
                      <a:pt x="1798" y="8704"/>
                    </a:lnTo>
                    <a:cubicBezTo>
                      <a:pt x="1798" y="8799"/>
                      <a:pt x="1870" y="8870"/>
                      <a:pt x="1965" y="8870"/>
                    </a:cubicBezTo>
                    <a:cubicBezTo>
                      <a:pt x="2048" y="8870"/>
                      <a:pt x="2131" y="8799"/>
                      <a:pt x="2131" y="8704"/>
                    </a:cubicBezTo>
                    <a:lnTo>
                      <a:pt x="2131" y="7144"/>
                    </a:lnTo>
                    <a:lnTo>
                      <a:pt x="2560" y="6715"/>
                    </a:lnTo>
                    <a:cubicBezTo>
                      <a:pt x="2620" y="6739"/>
                      <a:pt x="2679" y="6751"/>
                      <a:pt x="2727" y="6775"/>
                    </a:cubicBezTo>
                    <a:lnTo>
                      <a:pt x="2905" y="6811"/>
                    </a:lnTo>
                    <a:cubicBezTo>
                      <a:pt x="2667" y="6977"/>
                      <a:pt x="2524" y="7251"/>
                      <a:pt x="2524" y="7549"/>
                    </a:cubicBezTo>
                    <a:lnTo>
                      <a:pt x="2524" y="8704"/>
                    </a:lnTo>
                    <a:cubicBezTo>
                      <a:pt x="2524" y="8799"/>
                      <a:pt x="2608" y="8870"/>
                      <a:pt x="2691" y="8870"/>
                    </a:cubicBezTo>
                    <a:cubicBezTo>
                      <a:pt x="2786" y="8870"/>
                      <a:pt x="2858" y="8799"/>
                      <a:pt x="2858" y="8704"/>
                    </a:cubicBezTo>
                    <a:lnTo>
                      <a:pt x="2858" y="7549"/>
                    </a:lnTo>
                    <a:cubicBezTo>
                      <a:pt x="2858" y="7322"/>
                      <a:pt x="2989" y="7132"/>
                      <a:pt x="3179" y="7037"/>
                    </a:cubicBezTo>
                    <a:lnTo>
                      <a:pt x="4156" y="6608"/>
                    </a:lnTo>
                    <a:cubicBezTo>
                      <a:pt x="4453" y="7215"/>
                      <a:pt x="5072" y="7608"/>
                      <a:pt x="5763" y="7608"/>
                    </a:cubicBezTo>
                    <a:cubicBezTo>
                      <a:pt x="6442" y="7608"/>
                      <a:pt x="7073" y="7215"/>
                      <a:pt x="7370" y="6608"/>
                    </a:cubicBezTo>
                    <a:lnTo>
                      <a:pt x="8335" y="7037"/>
                    </a:lnTo>
                    <a:cubicBezTo>
                      <a:pt x="8537" y="7132"/>
                      <a:pt x="8656" y="7322"/>
                      <a:pt x="8656" y="7549"/>
                    </a:cubicBezTo>
                    <a:lnTo>
                      <a:pt x="8656" y="8704"/>
                    </a:lnTo>
                    <a:cubicBezTo>
                      <a:pt x="8656" y="8799"/>
                      <a:pt x="8739" y="8870"/>
                      <a:pt x="8823" y="8870"/>
                    </a:cubicBezTo>
                    <a:cubicBezTo>
                      <a:pt x="8918" y="8870"/>
                      <a:pt x="8989" y="8799"/>
                      <a:pt x="8989" y="8704"/>
                    </a:cubicBezTo>
                    <a:lnTo>
                      <a:pt x="8989" y="7549"/>
                    </a:lnTo>
                    <a:cubicBezTo>
                      <a:pt x="8989" y="7322"/>
                      <a:pt x="8918" y="7132"/>
                      <a:pt x="8775" y="6965"/>
                    </a:cubicBezTo>
                    <a:lnTo>
                      <a:pt x="9049" y="6834"/>
                    </a:lnTo>
                    <a:lnTo>
                      <a:pt x="9240" y="7025"/>
                    </a:lnTo>
                    <a:cubicBezTo>
                      <a:pt x="9370" y="7156"/>
                      <a:pt x="9549" y="7215"/>
                      <a:pt x="9728" y="7215"/>
                    </a:cubicBezTo>
                    <a:cubicBezTo>
                      <a:pt x="9906" y="7215"/>
                      <a:pt x="10085" y="7156"/>
                      <a:pt x="10228" y="7025"/>
                    </a:cubicBezTo>
                    <a:lnTo>
                      <a:pt x="10418" y="6834"/>
                    </a:lnTo>
                    <a:lnTo>
                      <a:pt x="10978" y="7108"/>
                    </a:lnTo>
                    <a:cubicBezTo>
                      <a:pt x="11121" y="7168"/>
                      <a:pt x="11192" y="7311"/>
                      <a:pt x="11192" y="7442"/>
                    </a:cubicBezTo>
                    <a:lnTo>
                      <a:pt x="11192" y="8692"/>
                    </a:lnTo>
                    <a:cubicBezTo>
                      <a:pt x="11192" y="8775"/>
                      <a:pt x="11264" y="8858"/>
                      <a:pt x="11359" y="8858"/>
                    </a:cubicBezTo>
                    <a:cubicBezTo>
                      <a:pt x="11442" y="8858"/>
                      <a:pt x="11514" y="8775"/>
                      <a:pt x="11514" y="8692"/>
                    </a:cubicBezTo>
                    <a:lnTo>
                      <a:pt x="11514" y="7442"/>
                    </a:lnTo>
                    <a:cubicBezTo>
                      <a:pt x="11537" y="7168"/>
                      <a:pt x="11383" y="6930"/>
                      <a:pt x="11145" y="6799"/>
                    </a:cubicBezTo>
                    <a:lnTo>
                      <a:pt x="10466" y="6453"/>
                    </a:lnTo>
                    <a:lnTo>
                      <a:pt x="10466" y="6441"/>
                    </a:lnTo>
                    <a:lnTo>
                      <a:pt x="10466" y="6096"/>
                    </a:lnTo>
                    <a:cubicBezTo>
                      <a:pt x="10740" y="5906"/>
                      <a:pt x="10942" y="5596"/>
                      <a:pt x="11002" y="5239"/>
                    </a:cubicBezTo>
                    <a:cubicBezTo>
                      <a:pt x="11133" y="5013"/>
                      <a:pt x="11192" y="4775"/>
                      <a:pt x="11192" y="4525"/>
                    </a:cubicBezTo>
                    <a:cubicBezTo>
                      <a:pt x="11192" y="4048"/>
                      <a:pt x="10966" y="3632"/>
                      <a:pt x="10609" y="3382"/>
                    </a:cubicBezTo>
                    <a:cubicBezTo>
                      <a:pt x="10621" y="3298"/>
                      <a:pt x="10644" y="3239"/>
                      <a:pt x="10644" y="3167"/>
                    </a:cubicBezTo>
                    <a:cubicBezTo>
                      <a:pt x="10644" y="2727"/>
                      <a:pt x="10240" y="2369"/>
                      <a:pt x="9751" y="2369"/>
                    </a:cubicBezTo>
                    <a:cubicBezTo>
                      <a:pt x="9251" y="2369"/>
                      <a:pt x="8859" y="2727"/>
                      <a:pt x="8859" y="3167"/>
                    </a:cubicBezTo>
                    <a:cubicBezTo>
                      <a:pt x="8859" y="3239"/>
                      <a:pt x="8870" y="3322"/>
                      <a:pt x="8882" y="3382"/>
                    </a:cubicBezTo>
                    <a:cubicBezTo>
                      <a:pt x="8680" y="3536"/>
                      <a:pt x="8513" y="3751"/>
                      <a:pt x="8406" y="3989"/>
                    </a:cubicBezTo>
                    <a:cubicBezTo>
                      <a:pt x="8358" y="3572"/>
                      <a:pt x="8323" y="3084"/>
                      <a:pt x="8275" y="2512"/>
                    </a:cubicBezTo>
                    <a:cubicBezTo>
                      <a:pt x="8216" y="1774"/>
                      <a:pt x="7942" y="1131"/>
                      <a:pt x="7501" y="679"/>
                    </a:cubicBezTo>
                    <a:cubicBezTo>
                      <a:pt x="7049" y="238"/>
                      <a:pt x="6442" y="0"/>
                      <a:pt x="5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4"/>
              <p:cNvSpPr/>
              <p:nvPr/>
            </p:nvSpPr>
            <p:spPr>
              <a:xfrm>
                <a:off x="2114800" y="3635440"/>
                <a:ext cx="11045" cy="37941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192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025"/>
                    </a:lnTo>
                    <a:cubicBezTo>
                      <a:pt x="1" y="1108"/>
                      <a:pt x="72" y="1191"/>
                      <a:pt x="167" y="1191"/>
                    </a:cubicBezTo>
                    <a:cubicBezTo>
                      <a:pt x="251" y="1191"/>
                      <a:pt x="322" y="1108"/>
                      <a:pt x="322" y="1025"/>
                    </a:cubicBezTo>
                    <a:lnTo>
                      <a:pt x="322" y="156"/>
                    </a:lnTo>
                    <a:cubicBezTo>
                      <a:pt x="346" y="72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1" name="Google Shape;701;p54"/>
            <p:cNvSpPr/>
            <p:nvPr/>
          </p:nvSpPr>
          <p:spPr>
            <a:xfrm>
              <a:off x="3772478" y="2250238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3" name="Google Shape;703;p54"/>
          <p:cNvSpPr txBox="1"/>
          <p:nvPr/>
        </p:nvSpPr>
        <p:spPr>
          <a:xfrm>
            <a:off x="3122625" y="2706960"/>
            <a:ext cx="1449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Saturn has several rings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4" name="Google Shape;704;p54"/>
          <p:cNvSpPr txBox="1"/>
          <p:nvPr/>
        </p:nvSpPr>
        <p:spPr>
          <a:xfrm>
            <a:off x="5592200" y="1318647"/>
            <a:ext cx="1655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1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5" name="Google Shape;705;p54"/>
          <p:cNvSpPr txBox="1"/>
          <p:nvPr/>
        </p:nvSpPr>
        <p:spPr>
          <a:xfrm>
            <a:off x="5542250" y="1730054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Venus has a beautiful name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6" name="Google Shape;706;p54"/>
          <p:cNvSpPr txBox="1"/>
          <p:nvPr/>
        </p:nvSpPr>
        <p:spPr>
          <a:xfrm>
            <a:off x="5592500" y="3083332"/>
            <a:ext cx="1655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2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cxnSp>
        <p:nvCxnSpPr>
          <p:cNvPr id="708" name="Google Shape;708;p54"/>
          <p:cNvCxnSpPr/>
          <p:nvPr/>
        </p:nvCxnSpPr>
        <p:spPr>
          <a:xfrm>
            <a:off x="4807675" y="1509538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54"/>
          <p:cNvCxnSpPr/>
          <p:nvPr/>
        </p:nvCxnSpPr>
        <p:spPr>
          <a:xfrm>
            <a:off x="4807675" y="3270325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54"/>
          <p:cNvCxnSpPr/>
          <p:nvPr/>
        </p:nvCxnSpPr>
        <p:spPr>
          <a:xfrm>
            <a:off x="4807675" y="1511325"/>
            <a:ext cx="0" cy="172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54"/>
          <p:cNvCxnSpPr/>
          <p:nvPr/>
        </p:nvCxnSpPr>
        <p:spPr>
          <a:xfrm>
            <a:off x="7149800" y="1505525"/>
            <a:ext cx="198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54"/>
          <p:cNvCxnSpPr/>
          <p:nvPr/>
        </p:nvCxnSpPr>
        <p:spPr>
          <a:xfrm>
            <a:off x="7187648" y="3270334"/>
            <a:ext cx="202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13" name="Google Shape;713;p54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714" name="Google Shape;714;p54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54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54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261D63D-E937-DFC5-6A36-A7BE7CCF6134}"/>
              </a:ext>
            </a:extLst>
          </p:cNvPr>
          <p:cNvSpPr txBox="1"/>
          <p:nvPr/>
        </p:nvSpPr>
        <p:spPr>
          <a:xfrm>
            <a:off x="3140634" y="1553087"/>
            <a:ext cx="59216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공공기관에서 제공하는 데이터를 통해 사회기반 시설 노후화 관련 사고 예방이 가능하다는 점에서 아이디어와 데이터의 높은 연관성 확인 가능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아이디어가 성공적으로 구현되려면 특정 지역의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＇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＇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라는 자원이 필수적으로 요구됨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필요한 준비 자원도 데이터</a:t>
            </a:r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결과물도 데이터로 나오는 </a:t>
            </a:r>
            <a:r>
              <a:rPr lang="ko-KR" altLang="en-US" b="1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아이디어므로</a:t>
            </a:r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데이터는 시작부터 끝까지 매우 중요한 역할을 함</a:t>
            </a:r>
            <a:endParaRPr lang="en-US" altLang="ko-KR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354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6"/>
          <p:cNvPicPr preferRelativeResize="0"/>
          <p:nvPr/>
        </p:nvPicPr>
        <p:blipFill rotWithShape="1">
          <a:blip r:embed="rId3">
            <a:alphaModFix/>
          </a:blip>
          <a:srcRect l="21832" r="21826"/>
          <a:stretch/>
        </p:blipFill>
        <p:spPr>
          <a:xfrm>
            <a:off x="9525" y="0"/>
            <a:ext cx="5151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6"/>
          <p:cNvSpPr txBox="1">
            <a:spLocks noGrp="1"/>
          </p:cNvSpPr>
          <p:nvPr>
            <p:ph type="title"/>
          </p:nvPr>
        </p:nvSpPr>
        <p:spPr>
          <a:xfrm>
            <a:off x="6112113" y="1898400"/>
            <a:ext cx="2727087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사업화 가능성</a:t>
            </a:r>
            <a:endParaRPr sz="3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267110-CA5B-2234-B50E-338B0BF01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80850" y="-107125"/>
            <a:ext cx="7342124" cy="5250625"/>
          </a:xfrm>
          <a:prstGeom prst="rect">
            <a:avLst/>
          </a:prstGeom>
        </p:spPr>
      </p:pic>
      <p:sp>
        <p:nvSpPr>
          <p:cNvPr id="477" name="Google Shape;477;p46"/>
          <p:cNvSpPr/>
          <p:nvPr/>
        </p:nvSpPr>
        <p:spPr>
          <a:xfrm>
            <a:off x="166358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78" name="Google Shape;478;p46"/>
          <p:cNvSpPr txBox="1">
            <a:spLocks noGrp="1"/>
          </p:cNvSpPr>
          <p:nvPr>
            <p:ph type="subTitle" idx="4294967295"/>
          </p:nvPr>
        </p:nvSpPr>
        <p:spPr>
          <a:xfrm>
            <a:off x="612809" y="1615011"/>
            <a:ext cx="4830807" cy="19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ko-KR" altLang="en-US" sz="1700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주요 국가별 기반 시설 관리 정책 동향</a:t>
            </a:r>
            <a:endParaRPr lang="en-US" altLang="ko-KR"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endParaRPr lang="en-US" altLang="ko-KR"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ko-KR" altLang="en-US" sz="1700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우리나라의 기반 시설 관리 정책 동향</a:t>
            </a:r>
            <a:endParaRPr lang="en-US" altLang="ko-KR"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endParaRPr lang="en-US" altLang="ko-KR"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ko-KR" altLang="en-US" sz="1700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일자리 창출 및 고용유지 가능성</a:t>
            </a:r>
            <a:endParaRPr lang="en-US" altLang="ko-KR"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endParaRPr lang="en-US" altLang="ko-KR"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ko-KR" altLang="en-US" sz="1700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수익측면</a:t>
            </a: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endParaRPr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479" name="Google Shape;479;p46"/>
          <p:cNvGrpSpPr/>
          <p:nvPr/>
        </p:nvGrpSpPr>
        <p:grpSpPr>
          <a:xfrm flipH="1">
            <a:off x="89128" y="101275"/>
            <a:ext cx="5083117" cy="4935100"/>
            <a:chOff x="4571486" y="101275"/>
            <a:chExt cx="4473000" cy="4935100"/>
          </a:xfrm>
        </p:grpSpPr>
        <p:cxnSp>
          <p:nvCxnSpPr>
            <p:cNvPr id="480" name="Google Shape;480;p46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46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46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37371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4"/>
          <p:cNvSpPr txBox="1">
            <a:spLocks noGrp="1"/>
          </p:cNvSpPr>
          <p:nvPr>
            <p:ph type="title"/>
          </p:nvPr>
        </p:nvSpPr>
        <p:spPr>
          <a:xfrm>
            <a:off x="81671" y="2241429"/>
            <a:ext cx="2781572" cy="931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주요 국가별 </a:t>
            </a:r>
            <a:br>
              <a:rPr lang="en-US" altLang="ko-KR" sz="2800" dirty="0"/>
            </a:br>
            <a:r>
              <a:rPr lang="ko-KR" altLang="en-US" sz="2800" dirty="0"/>
              <a:t>기반 시설 관리 </a:t>
            </a:r>
            <a:br>
              <a:rPr lang="en-US" altLang="ko-KR" sz="2800" dirty="0"/>
            </a:br>
            <a:r>
              <a:rPr lang="ko-KR" altLang="en-US" sz="2800" dirty="0"/>
              <a:t>정책 동향</a:t>
            </a:r>
            <a:endParaRPr sz="2800" dirty="0"/>
          </a:p>
        </p:txBody>
      </p:sp>
      <p:pic>
        <p:nvPicPr>
          <p:cNvPr id="691" name="Google Shape;691;p54"/>
          <p:cNvPicPr preferRelativeResize="0"/>
          <p:nvPr/>
        </p:nvPicPr>
        <p:blipFill rotWithShape="1">
          <a:blip r:embed="rId3">
            <a:alphaModFix/>
          </a:blip>
          <a:srcRect l="19562" r="31651"/>
          <a:stretch/>
        </p:blipFill>
        <p:spPr>
          <a:xfrm>
            <a:off x="4574307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2895875" y="766500"/>
            <a:ext cx="6271800" cy="3610500"/>
          </a:xfrm>
          <a:prstGeom prst="rect">
            <a:avLst/>
          </a:prstGeom>
          <a:solidFill>
            <a:schemeClr val="tx2"/>
          </a:solidFill>
          <a:ln w="762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93" name="Google Shape;693;p54"/>
          <p:cNvGrpSpPr/>
          <p:nvPr/>
        </p:nvGrpSpPr>
        <p:grpSpPr>
          <a:xfrm>
            <a:off x="4002778" y="1802453"/>
            <a:ext cx="482700" cy="482700"/>
            <a:chOff x="3772478" y="2250238"/>
            <a:chExt cx="482700" cy="482700"/>
          </a:xfrm>
        </p:grpSpPr>
        <p:grpSp>
          <p:nvGrpSpPr>
            <p:cNvPr id="694" name="Google Shape;694;p54"/>
            <p:cNvGrpSpPr/>
            <p:nvPr/>
          </p:nvGrpSpPr>
          <p:grpSpPr>
            <a:xfrm>
              <a:off x="3830192" y="2350400"/>
              <a:ext cx="367255" cy="282364"/>
              <a:chOff x="1781317" y="3391400"/>
              <a:chExt cx="367255" cy="282364"/>
            </a:xfrm>
          </p:grpSpPr>
          <p:sp>
            <p:nvSpPr>
              <p:cNvPr id="695" name="Google Shape;695;p54"/>
              <p:cNvSpPr/>
              <p:nvPr/>
            </p:nvSpPr>
            <p:spPr>
              <a:xfrm>
                <a:off x="1901061" y="3639610"/>
                <a:ext cx="11013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1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894"/>
                    </a:lnTo>
                    <a:cubicBezTo>
                      <a:pt x="1" y="977"/>
                      <a:pt x="72" y="1060"/>
                      <a:pt x="167" y="1060"/>
                    </a:cubicBezTo>
                    <a:cubicBezTo>
                      <a:pt x="251" y="1060"/>
                      <a:pt x="334" y="977"/>
                      <a:pt x="334" y="894"/>
                    </a:cubicBezTo>
                    <a:lnTo>
                      <a:pt x="334" y="167"/>
                    </a:lnTo>
                    <a:cubicBezTo>
                      <a:pt x="346" y="72"/>
                      <a:pt x="274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4"/>
              <p:cNvSpPr/>
              <p:nvPr/>
            </p:nvSpPr>
            <p:spPr>
              <a:xfrm>
                <a:off x="2016668" y="3639610"/>
                <a:ext cx="10631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61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lnTo>
                      <a:pt x="0" y="894"/>
                    </a:lnTo>
                    <a:cubicBezTo>
                      <a:pt x="0" y="977"/>
                      <a:pt x="71" y="1060"/>
                      <a:pt x="167" y="1060"/>
                    </a:cubicBezTo>
                    <a:cubicBezTo>
                      <a:pt x="250" y="1060"/>
                      <a:pt x="333" y="977"/>
                      <a:pt x="333" y="894"/>
                    </a:cubicBezTo>
                    <a:lnTo>
                      <a:pt x="333" y="167"/>
                    </a:lnTo>
                    <a:cubicBezTo>
                      <a:pt x="333" y="72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4"/>
              <p:cNvSpPr/>
              <p:nvPr/>
            </p:nvSpPr>
            <p:spPr>
              <a:xfrm>
                <a:off x="1820340" y="3518720"/>
                <a:ext cx="46281" cy="1632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13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7"/>
                    </a:cubicBezTo>
                    <a:cubicBezTo>
                      <a:pt x="1" y="251"/>
                      <a:pt x="84" y="334"/>
                      <a:pt x="167" y="334"/>
                    </a:cubicBezTo>
                    <a:cubicBezTo>
                      <a:pt x="370" y="334"/>
                      <a:pt x="917" y="358"/>
                      <a:pt x="1179" y="489"/>
                    </a:cubicBezTo>
                    <a:cubicBezTo>
                      <a:pt x="1215" y="513"/>
                      <a:pt x="1227" y="513"/>
                      <a:pt x="1263" y="513"/>
                    </a:cubicBezTo>
                    <a:cubicBezTo>
                      <a:pt x="1310" y="513"/>
                      <a:pt x="1382" y="477"/>
                      <a:pt x="1406" y="417"/>
                    </a:cubicBezTo>
                    <a:cubicBezTo>
                      <a:pt x="1453" y="346"/>
                      <a:pt x="1417" y="239"/>
                      <a:pt x="1334" y="191"/>
                    </a:cubicBezTo>
                    <a:cubicBezTo>
                      <a:pt x="941" y="1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>
                <a:off x="1802898" y="3628247"/>
                <a:ext cx="11045" cy="4513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418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1251"/>
                    </a:lnTo>
                    <a:cubicBezTo>
                      <a:pt x="1" y="1334"/>
                      <a:pt x="72" y="1417"/>
                      <a:pt x="168" y="1417"/>
                    </a:cubicBezTo>
                    <a:cubicBezTo>
                      <a:pt x="263" y="1417"/>
                      <a:pt x="334" y="1334"/>
                      <a:pt x="334" y="1251"/>
                    </a:cubicBezTo>
                    <a:lnTo>
                      <a:pt x="334" y="167"/>
                    </a:lnTo>
                    <a:cubicBezTo>
                      <a:pt x="346" y="72"/>
                      <a:pt x="275" y="1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4"/>
              <p:cNvSpPr/>
              <p:nvPr/>
            </p:nvSpPr>
            <p:spPr>
              <a:xfrm>
                <a:off x="1781317" y="3391400"/>
                <a:ext cx="367255" cy="282364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8871" extrusionOk="0">
                    <a:moveTo>
                      <a:pt x="9728" y="2703"/>
                    </a:moveTo>
                    <a:cubicBezTo>
                      <a:pt x="10049" y="2703"/>
                      <a:pt x="10287" y="2917"/>
                      <a:pt x="10287" y="3167"/>
                    </a:cubicBezTo>
                    <a:lnTo>
                      <a:pt x="10287" y="3203"/>
                    </a:lnTo>
                    <a:cubicBezTo>
                      <a:pt x="10121" y="3120"/>
                      <a:pt x="9930" y="3096"/>
                      <a:pt x="9728" y="3096"/>
                    </a:cubicBezTo>
                    <a:cubicBezTo>
                      <a:pt x="9537" y="3096"/>
                      <a:pt x="9347" y="3143"/>
                      <a:pt x="9180" y="3203"/>
                    </a:cubicBezTo>
                    <a:lnTo>
                      <a:pt x="9180" y="3167"/>
                    </a:lnTo>
                    <a:cubicBezTo>
                      <a:pt x="9180" y="2917"/>
                      <a:pt x="9430" y="2703"/>
                      <a:pt x="9728" y="2703"/>
                    </a:cubicBezTo>
                    <a:close/>
                    <a:moveTo>
                      <a:pt x="9728" y="3405"/>
                    </a:moveTo>
                    <a:cubicBezTo>
                      <a:pt x="10347" y="3405"/>
                      <a:pt x="10835" y="3893"/>
                      <a:pt x="10835" y="4513"/>
                    </a:cubicBezTo>
                    <a:cubicBezTo>
                      <a:pt x="10835" y="4632"/>
                      <a:pt x="10811" y="4751"/>
                      <a:pt x="10775" y="4846"/>
                    </a:cubicBezTo>
                    <a:cubicBezTo>
                      <a:pt x="10299" y="4358"/>
                      <a:pt x="9454" y="4167"/>
                      <a:pt x="9406" y="4167"/>
                    </a:cubicBezTo>
                    <a:cubicBezTo>
                      <a:pt x="9392" y="4160"/>
                      <a:pt x="9377" y="4157"/>
                      <a:pt x="9362" y="4157"/>
                    </a:cubicBezTo>
                    <a:cubicBezTo>
                      <a:pt x="9325" y="4157"/>
                      <a:pt x="9285" y="4174"/>
                      <a:pt x="9251" y="4191"/>
                    </a:cubicBezTo>
                    <a:cubicBezTo>
                      <a:pt x="9216" y="4227"/>
                      <a:pt x="9192" y="4274"/>
                      <a:pt x="9192" y="4334"/>
                    </a:cubicBezTo>
                    <a:cubicBezTo>
                      <a:pt x="9192" y="4334"/>
                      <a:pt x="9180" y="4441"/>
                      <a:pt x="9061" y="4572"/>
                    </a:cubicBezTo>
                    <a:cubicBezTo>
                      <a:pt x="9001" y="4632"/>
                      <a:pt x="9001" y="4751"/>
                      <a:pt x="9061" y="4810"/>
                    </a:cubicBezTo>
                    <a:cubicBezTo>
                      <a:pt x="9091" y="4840"/>
                      <a:pt x="9135" y="4855"/>
                      <a:pt x="9180" y="4855"/>
                    </a:cubicBezTo>
                    <a:cubicBezTo>
                      <a:pt x="9225" y="4855"/>
                      <a:pt x="9269" y="4840"/>
                      <a:pt x="9299" y="4810"/>
                    </a:cubicBezTo>
                    <a:cubicBezTo>
                      <a:pt x="9394" y="4715"/>
                      <a:pt x="9454" y="4608"/>
                      <a:pt x="9478" y="4536"/>
                    </a:cubicBezTo>
                    <a:cubicBezTo>
                      <a:pt x="9763" y="4632"/>
                      <a:pt x="10359" y="4834"/>
                      <a:pt x="10621" y="5203"/>
                    </a:cubicBezTo>
                    <a:cubicBezTo>
                      <a:pt x="10561" y="5668"/>
                      <a:pt x="10192" y="5977"/>
                      <a:pt x="9728" y="5977"/>
                    </a:cubicBezTo>
                    <a:cubicBezTo>
                      <a:pt x="9251" y="5977"/>
                      <a:pt x="8870" y="5620"/>
                      <a:pt x="8823" y="5167"/>
                    </a:cubicBezTo>
                    <a:cubicBezTo>
                      <a:pt x="8823" y="5132"/>
                      <a:pt x="8811" y="5120"/>
                      <a:pt x="8799" y="5084"/>
                    </a:cubicBezTo>
                    <a:cubicBezTo>
                      <a:pt x="8692" y="4906"/>
                      <a:pt x="8632" y="4715"/>
                      <a:pt x="8632" y="4513"/>
                    </a:cubicBezTo>
                    <a:cubicBezTo>
                      <a:pt x="8632" y="3893"/>
                      <a:pt x="9120" y="3405"/>
                      <a:pt x="9728" y="3405"/>
                    </a:cubicBezTo>
                    <a:close/>
                    <a:moveTo>
                      <a:pt x="3048" y="3405"/>
                    </a:moveTo>
                    <a:lnTo>
                      <a:pt x="3048" y="4108"/>
                    </a:lnTo>
                    <a:cubicBezTo>
                      <a:pt x="3048" y="4227"/>
                      <a:pt x="3024" y="4334"/>
                      <a:pt x="2977" y="4429"/>
                    </a:cubicBezTo>
                    <a:lnTo>
                      <a:pt x="2882" y="4608"/>
                    </a:lnTo>
                    <a:cubicBezTo>
                      <a:pt x="2870" y="4644"/>
                      <a:pt x="2870" y="4655"/>
                      <a:pt x="2870" y="4691"/>
                    </a:cubicBezTo>
                    <a:lnTo>
                      <a:pt x="2870" y="5048"/>
                    </a:lnTo>
                    <a:cubicBezTo>
                      <a:pt x="2870" y="5298"/>
                      <a:pt x="2763" y="5537"/>
                      <a:pt x="2584" y="5703"/>
                    </a:cubicBezTo>
                    <a:cubicBezTo>
                      <a:pt x="2413" y="5885"/>
                      <a:pt x="2203" y="5981"/>
                      <a:pt x="1989" y="5981"/>
                    </a:cubicBezTo>
                    <a:cubicBezTo>
                      <a:pt x="1965" y="5981"/>
                      <a:pt x="1941" y="5979"/>
                      <a:pt x="1917" y="5977"/>
                    </a:cubicBezTo>
                    <a:cubicBezTo>
                      <a:pt x="1429" y="5965"/>
                      <a:pt x="1024" y="5537"/>
                      <a:pt x="1024" y="5013"/>
                    </a:cubicBezTo>
                    <a:lnTo>
                      <a:pt x="1024" y="4703"/>
                    </a:lnTo>
                    <a:cubicBezTo>
                      <a:pt x="1024" y="4667"/>
                      <a:pt x="1024" y="4644"/>
                      <a:pt x="1012" y="4632"/>
                    </a:cubicBezTo>
                    <a:lnTo>
                      <a:pt x="905" y="4417"/>
                    </a:lnTo>
                    <a:cubicBezTo>
                      <a:pt x="858" y="4346"/>
                      <a:pt x="846" y="4251"/>
                      <a:pt x="846" y="4167"/>
                    </a:cubicBezTo>
                    <a:lnTo>
                      <a:pt x="846" y="4144"/>
                    </a:lnTo>
                    <a:cubicBezTo>
                      <a:pt x="846" y="3751"/>
                      <a:pt x="1179" y="3405"/>
                      <a:pt x="1596" y="3405"/>
                    </a:cubicBezTo>
                    <a:close/>
                    <a:moveTo>
                      <a:pt x="5763" y="322"/>
                    </a:moveTo>
                    <a:cubicBezTo>
                      <a:pt x="6358" y="322"/>
                      <a:pt x="6870" y="536"/>
                      <a:pt x="7263" y="905"/>
                    </a:cubicBezTo>
                    <a:cubicBezTo>
                      <a:pt x="7668" y="1298"/>
                      <a:pt x="7882" y="1858"/>
                      <a:pt x="7942" y="2524"/>
                    </a:cubicBezTo>
                    <a:cubicBezTo>
                      <a:pt x="8085" y="4346"/>
                      <a:pt x="8227" y="5346"/>
                      <a:pt x="8287" y="5703"/>
                    </a:cubicBezTo>
                    <a:lnTo>
                      <a:pt x="8287" y="5715"/>
                    </a:lnTo>
                    <a:cubicBezTo>
                      <a:pt x="8108" y="5834"/>
                      <a:pt x="7763" y="6025"/>
                      <a:pt x="7215" y="6179"/>
                    </a:cubicBezTo>
                    <a:lnTo>
                      <a:pt x="6930" y="6060"/>
                    </a:lnTo>
                    <a:cubicBezTo>
                      <a:pt x="6858" y="6025"/>
                      <a:pt x="6811" y="5953"/>
                      <a:pt x="6811" y="5882"/>
                    </a:cubicBezTo>
                    <a:lnTo>
                      <a:pt x="6811" y="5298"/>
                    </a:lnTo>
                    <a:cubicBezTo>
                      <a:pt x="7370" y="4941"/>
                      <a:pt x="7727" y="4334"/>
                      <a:pt x="7727" y="3632"/>
                    </a:cubicBezTo>
                    <a:lnTo>
                      <a:pt x="7727" y="3322"/>
                    </a:lnTo>
                    <a:cubicBezTo>
                      <a:pt x="7727" y="3108"/>
                      <a:pt x="7632" y="2917"/>
                      <a:pt x="7489" y="2786"/>
                    </a:cubicBezTo>
                    <a:cubicBezTo>
                      <a:pt x="7144" y="2489"/>
                      <a:pt x="6370" y="1965"/>
                      <a:pt x="5025" y="1834"/>
                    </a:cubicBezTo>
                    <a:cubicBezTo>
                      <a:pt x="5015" y="1831"/>
                      <a:pt x="5005" y="1830"/>
                      <a:pt x="4995" y="1830"/>
                    </a:cubicBezTo>
                    <a:cubicBezTo>
                      <a:pt x="4920" y="1830"/>
                      <a:pt x="4846" y="1903"/>
                      <a:pt x="4846" y="1977"/>
                    </a:cubicBezTo>
                    <a:cubicBezTo>
                      <a:pt x="4834" y="2072"/>
                      <a:pt x="4906" y="2155"/>
                      <a:pt x="5001" y="2155"/>
                    </a:cubicBezTo>
                    <a:cubicBezTo>
                      <a:pt x="6251" y="2274"/>
                      <a:pt x="6954" y="2750"/>
                      <a:pt x="7263" y="3024"/>
                    </a:cubicBezTo>
                    <a:cubicBezTo>
                      <a:pt x="7335" y="3096"/>
                      <a:pt x="7382" y="3179"/>
                      <a:pt x="7382" y="3298"/>
                    </a:cubicBezTo>
                    <a:lnTo>
                      <a:pt x="7382" y="3620"/>
                    </a:lnTo>
                    <a:cubicBezTo>
                      <a:pt x="7382" y="4525"/>
                      <a:pt x="6632" y="5251"/>
                      <a:pt x="5739" y="5251"/>
                    </a:cubicBezTo>
                    <a:cubicBezTo>
                      <a:pt x="4846" y="5251"/>
                      <a:pt x="4108" y="4513"/>
                      <a:pt x="4108" y="3620"/>
                    </a:cubicBezTo>
                    <a:lnTo>
                      <a:pt x="4108" y="3465"/>
                    </a:lnTo>
                    <a:cubicBezTo>
                      <a:pt x="4108" y="3405"/>
                      <a:pt x="4132" y="3346"/>
                      <a:pt x="4191" y="3298"/>
                    </a:cubicBezTo>
                    <a:cubicBezTo>
                      <a:pt x="4406" y="3179"/>
                      <a:pt x="4691" y="2965"/>
                      <a:pt x="4822" y="2572"/>
                    </a:cubicBezTo>
                    <a:cubicBezTo>
                      <a:pt x="4846" y="2489"/>
                      <a:pt x="4810" y="2393"/>
                      <a:pt x="4715" y="2369"/>
                    </a:cubicBezTo>
                    <a:cubicBezTo>
                      <a:pt x="4696" y="2361"/>
                      <a:pt x="4676" y="2357"/>
                      <a:pt x="4657" y="2357"/>
                    </a:cubicBezTo>
                    <a:cubicBezTo>
                      <a:pt x="4592" y="2357"/>
                      <a:pt x="4531" y="2401"/>
                      <a:pt x="4513" y="2465"/>
                    </a:cubicBezTo>
                    <a:cubicBezTo>
                      <a:pt x="4417" y="2750"/>
                      <a:pt x="4191" y="2917"/>
                      <a:pt x="4048" y="3024"/>
                    </a:cubicBezTo>
                    <a:cubicBezTo>
                      <a:pt x="3882" y="3108"/>
                      <a:pt x="3775" y="3286"/>
                      <a:pt x="3775" y="3465"/>
                    </a:cubicBezTo>
                    <a:lnTo>
                      <a:pt x="3775" y="3620"/>
                    </a:lnTo>
                    <a:cubicBezTo>
                      <a:pt x="3775" y="4310"/>
                      <a:pt x="4132" y="4929"/>
                      <a:pt x="4691" y="5287"/>
                    </a:cubicBezTo>
                    <a:lnTo>
                      <a:pt x="4691" y="5858"/>
                    </a:lnTo>
                    <a:cubicBezTo>
                      <a:pt x="4691" y="5941"/>
                      <a:pt x="4644" y="6013"/>
                      <a:pt x="4572" y="6037"/>
                    </a:cubicBezTo>
                    <a:lnTo>
                      <a:pt x="4287" y="6156"/>
                    </a:lnTo>
                    <a:cubicBezTo>
                      <a:pt x="3739" y="6013"/>
                      <a:pt x="3394" y="5822"/>
                      <a:pt x="3227" y="5715"/>
                    </a:cubicBezTo>
                    <a:lnTo>
                      <a:pt x="3227" y="5703"/>
                    </a:lnTo>
                    <a:cubicBezTo>
                      <a:pt x="3286" y="5346"/>
                      <a:pt x="3441" y="4346"/>
                      <a:pt x="3572" y="2524"/>
                    </a:cubicBezTo>
                    <a:cubicBezTo>
                      <a:pt x="3620" y="1858"/>
                      <a:pt x="3858" y="1310"/>
                      <a:pt x="4251" y="905"/>
                    </a:cubicBezTo>
                    <a:cubicBezTo>
                      <a:pt x="4644" y="524"/>
                      <a:pt x="5168" y="322"/>
                      <a:pt x="5763" y="322"/>
                    </a:cubicBezTo>
                    <a:close/>
                    <a:moveTo>
                      <a:pt x="2917" y="5870"/>
                    </a:moveTo>
                    <a:cubicBezTo>
                      <a:pt x="2941" y="5929"/>
                      <a:pt x="2989" y="5977"/>
                      <a:pt x="3036" y="6013"/>
                    </a:cubicBezTo>
                    <a:cubicBezTo>
                      <a:pt x="3167" y="6096"/>
                      <a:pt x="3417" y="6251"/>
                      <a:pt x="3810" y="6382"/>
                    </a:cubicBezTo>
                    <a:lnTo>
                      <a:pt x="3334" y="6596"/>
                    </a:lnTo>
                    <a:lnTo>
                      <a:pt x="2798" y="6441"/>
                    </a:lnTo>
                    <a:cubicBezTo>
                      <a:pt x="2667" y="6394"/>
                      <a:pt x="2667" y="6382"/>
                      <a:pt x="2667" y="6358"/>
                    </a:cubicBezTo>
                    <a:lnTo>
                      <a:pt x="2667" y="6120"/>
                    </a:lnTo>
                    <a:cubicBezTo>
                      <a:pt x="2727" y="6072"/>
                      <a:pt x="2763" y="6025"/>
                      <a:pt x="2822" y="5977"/>
                    </a:cubicBezTo>
                    <a:cubicBezTo>
                      <a:pt x="2858" y="5953"/>
                      <a:pt x="2882" y="5906"/>
                      <a:pt x="2917" y="5870"/>
                    </a:cubicBezTo>
                    <a:close/>
                    <a:moveTo>
                      <a:pt x="8620" y="5620"/>
                    </a:moveTo>
                    <a:cubicBezTo>
                      <a:pt x="8704" y="5822"/>
                      <a:pt x="8859" y="5977"/>
                      <a:pt x="9037" y="6096"/>
                    </a:cubicBezTo>
                    <a:lnTo>
                      <a:pt x="9037" y="6453"/>
                    </a:lnTo>
                    <a:lnTo>
                      <a:pt x="9013" y="6453"/>
                    </a:lnTo>
                    <a:lnTo>
                      <a:pt x="8478" y="6739"/>
                    </a:lnTo>
                    <a:cubicBezTo>
                      <a:pt x="8478" y="6739"/>
                      <a:pt x="8466" y="6739"/>
                      <a:pt x="8466" y="6727"/>
                    </a:cubicBezTo>
                    <a:lnTo>
                      <a:pt x="7692" y="6382"/>
                    </a:lnTo>
                    <a:cubicBezTo>
                      <a:pt x="8061" y="6251"/>
                      <a:pt x="8335" y="6096"/>
                      <a:pt x="8466" y="6013"/>
                    </a:cubicBezTo>
                    <a:cubicBezTo>
                      <a:pt x="8585" y="5941"/>
                      <a:pt x="8644" y="5798"/>
                      <a:pt x="8620" y="5656"/>
                    </a:cubicBezTo>
                    <a:lnTo>
                      <a:pt x="8620" y="5620"/>
                    </a:lnTo>
                    <a:close/>
                    <a:moveTo>
                      <a:pt x="2322" y="6263"/>
                    </a:moveTo>
                    <a:lnTo>
                      <a:pt x="2322" y="6334"/>
                    </a:lnTo>
                    <a:cubicBezTo>
                      <a:pt x="2322" y="6370"/>
                      <a:pt x="2322" y="6418"/>
                      <a:pt x="2334" y="6441"/>
                    </a:cubicBezTo>
                    <a:lnTo>
                      <a:pt x="1929" y="6834"/>
                    </a:lnTo>
                    <a:lnTo>
                      <a:pt x="1548" y="6441"/>
                    </a:lnTo>
                    <a:cubicBezTo>
                      <a:pt x="1560" y="6418"/>
                      <a:pt x="1560" y="6382"/>
                      <a:pt x="1560" y="6334"/>
                    </a:cubicBezTo>
                    <a:lnTo>
                      <a:pt x="1560" y="6263"/>
                    </a:lnTo>
                    <a:cubicBezTo>
                      <a:pt x="1667" y="6299"/>
                      <a:pt x="1786" y="6322"/>
                      <a:pt x="1905" y="6322"/>
                    </a:cubicBezTo>
                    <a:lnTo>
                      <a:pt x="1953" y="6322"/>
                    </a:lnTo>
                    <a:cubicBezTo>
                      <a:pt x="2084" y="6322"/>
                      <a:pt x="2203" y="6310"/>
                      <a:pt x="2322" y="6263"/>
                    </a:cubicBezTo>
                    <a:close/>
                    <a:moveTo>
                      <a:pt x="10109" y="6275"/>
                    </a:moveTo>
                    <a:lnTo>
                      <a:pt x="10109" y="6453"/>
                    </a:lnTo>
                    <a:cubicBezTo>
                      <a:pt x="10109" y="6513"/>
                      <a:pt x="10121" y="6572"/>
                      <a:pt x="10144" y="6620"/>
                    </a:cubicBezTo>
                    <a:lnTo>
                      <a:pt x="10002" y="6775"/>
                    </a:lnTo>
                    <a:cubicBezTo>
                      <a:pt x="9924" y="6840"/>
                      <a:pt x="9832" y="6873"/>
                      <a:pt x="9740" y="6873"/>
                    </a:cubicBezTo>
                    <a:cubicBezTo>
                      <a:pt x="9647" y="6873"/>
                      <a:pt x="9555" y="6840"/>
                      <a:pt x="9478" y="6775"/>
                    </a:cubicBezTo>
                    <a:lnTo>
                      <a:pt x="9311" y="6620"/>
                    </a:lnTo>
                    <a:cubicBezTo>
                      <a:pt x="9347" y="6572"/>
                      <a:pt x="9359" y="6513"/>
                      <a:pt x="9359" y="6453"/>
                    </a:cubicBezTo>
                    <a:lnTo>
                      <a:pt x="9359" y="6275"/>
                    </a:lnTo>
                    <a:cubicBezTo>
                      <a:pt x="9478" y="6310"/>
                      <a:pt x="9597" y="6334"/>
                      <a:pt x="9728" y="6334"/>
                    </a:cubicBezTo>
                    <a:cubicBezTo>
                      <a:pt x="9859" y="6334"/>
                      <a:pt x="9978" y="6322"/>
                      <a:pt x="10109" y="6275"/>
                    </a:cubicBezTo>
                    <a:close/>
                    <a:moveTo>
                      <a:pt x="6501" y="5477"/>
                    </a:moveTo>
                    <a:lnTo>
                      <a:pt x="6501" y="5882"/>
                    </a:lnTo>
                    <a:cubicBezTo>
                      <a:pt x="6501" y="6084"/>
                      <a:pt x="6620" y="6275"/>
                      <a:pt x="6811" y="6370"/>
                    </a:cubicBezTo>
                    <a:lnTo>
                      <a:pt x="7073" y="6477"/>
                    </a:lnTo>
                    <a:cubicBezTo>
                      <a:pt x="6799" y="6953"/>
                      <a:pt x="6299" y="7263"/>
                      <a:pt x="5739" y="7263"/>
                    </a:cubicBezTo>
                    <a:cubicBezTo>
                      <a:pt x="5191" y="7263"/>
                      <a:pt x="4691" y="6953"/>
                      <a:pt x="4453" y="6477"/>
                    </a:cubicBezTo>
                    <a:lnTo>
                      <a:pt x="4703" y="6370"/>
                    </a:lnTo>
                    <a:cubicBezTo>
                      <a:pt x="4894" y="6275"/>
                      <a:pt x="5013" y="6084"/>
                      <a:pt x="5013" y="5882"/>
                    </a:cubicBezTo>
                    <a:lnTo>
                      <a:pt x="5013" y="5477"/>
                    </a:lnTo>
                    <a:cubicBezTo>
                      <a:pt x="5239" y="5560"/>
                      <a:pt x="5489" y="5620"/>
                      <a:pt x="5763" y="5620"/>
                    </a:cubicBezTo>
                    <a:cubicBezTo>
                      <a:pt x="6025" y="5620"/>
                      <a:pt x="6263" y="5584"/>
                      <a:pt x="6501" y="5477"/>
                    </a:cubicBezTo>
                    <a:close/>
                    <a:moveTo>
                      <a:pt x="5763" y="0"/>
                    </a:moveTo>
                    <a:cubicBezTo>
                      <a:pt x="5072" y="0"/>
                      <a:pt x="4465" y="238"/>
                      <a:pt x="4013" y="679"/>
                    </a:cubicBezTo>
                    <a:cubicBezTo>
                      <a:pt x="3560" y="1131"/>
                      <a:pt x="3286" y="1774"/>
                      <a:pt x="3239" y="2512"/>
                    </a:cubicBezTo>
                    <a:cubicBezTo>
                      <a:pt x="3227" y="2703"/>
                      <a:pt x="3215" y="2905"/>
                      <a:pt x="3203" y="3084"/>
                    </a:cubicBezTo>
                    <a:lnTo>
                      <a:pt x="1608" y="3084"/>
                    </a:lnTo>
                    <a:cubicBezTo>
                      <a:pt x="1012" y="3084"/>
                      <a:pt x="536" y="3560"/>
                      <a:pt x="536" y="4155"/>
                    </a:cubicBezTo>
                    <a:lnTo>
                      <a:pt x="536" y="4167"/>
                    </a:lnTo>
                    <a:cubicBezTo>
                      <a:pt x="536" y="4298"/>
                      <a:pt x="560" y="4453"/>
                      <a:pt x="619" y="4572"/>
                    </a:cubicBezTo>
                    <a:lnTo>
                      <a:pt x="715" y="4751"/>
                    </a:lnTo>
                    <a:lnTo>
                      <a:pt x="715" y="5025"/>
                    </a:lnTo>
                    <a:cubicBezTo>
                      <a:pt x="715" y="5465"/>
                      <a:pt x="941" y="5858"/>
                      <a:pt x="1262" y="6096"/>
                    </a:cubicBezTo>
                    <a:lnTo>
                      <a:pt x="1262" y="6334"/>
                    </a:lnTo>
                    <a:cubicBezTo>
                      <a:pt x="1262" y="6370"/>
                      <a:pt x="1250" y="6394"/>
                      <a:pt x="1215" y="6418"/>
                    </a:cubicBezTo>
                    <a:lnTo>
                      <a:pt x="524" y="6608"/>
                    </a:lnTo>
                    <a:cubicBezTo>
                      <a:pt x="226" y="6691"/>
                      <a:pt x="0" y="6977"/>
                      <a:pt x="0" y="7287"/>
                    </a:cubicBezTo>
                    <a:lnTo>
                      <a:pt x="0" y="8692"/>
                    </a:lnTo>
                    <a:cubicBezTo>
                      <a:pt x="0" y="8775"/>
                      <a:pt x="72" y="8858"/>
                      <a:pt x="167" y="8858"/>
                    </a:cubicBezTo>
                    <a:cubicBezTo>
                      <a:pt x="250" y="8858"/>
                      <a:pt x="322" y="8775"/>
                      <a:pt x="322" y="8692"/>
                    </a:cubicBezTo>
                    <a:lnTo>
                      <a:pt x="322" y="7287"/>
                    </a:lnTo>
                    <a:cubicBezTo>
                      <a:pt x="322" y="7132"/>
                      <a:pt x="441" y="6977"/>
                      <a:pt x="596" y="6930"/>
                    </a:cubicBezTo>
                    <a:lnTo>
                      <a:pt x="1298" y="6739"/>
                    </a:lnTo>
                    <a:cubicBezTo>
                      <a:pt x="1322" y="6739"/>
                      <a:pt x="1334" y="6727"/>
                      <a:pt x="1369" y="6715"/>
                    </a:cubicBezTo>
                    <a:lnTo>
                      <a:pt x="1798" y="7144"/>
                    </a:lnTo>
                    <a:lnTo>
                      <a:pt x="1798" y="8704"/>
                    </a:lnTo>
                    <a:cubicBezTo>
                      <a:pt x="1798" y="8799"/>
                      <a:pt x="1870" y="8870"/>
                      <a:pt x="1965" y="8870"/>
                    </a:cubicBezTo>
                    <a:cubicBezTo>
                      <a:pt x="2048" y="8870"/>
                      <a:pt x="2131" y="8799"/>
                      <a:pt x="2131" y="8704"/>
                    </a:cubicBezTo>
                    <a:lnTo>
                      <a:pt x="2131" y="7144"/>
                    </a:lnTo>
                    <a:lnTo>
                      <a:pt x="2560" y="6715"/>
                    </a:lnTo>
                    <a:cubicBezTo>
                      <a:pt x="2620" y="6739"/>
                      <a:pt x="2679" y="6751"/>
                      <a:pt x="2727" y="6775"/>
                    </a:cubicBezTo>
                    <a:lnTo>
                      <a:pt x="2905" y="6811"/>
                    </a:lnTo>
                    <a:cubicBezTo>
                      <a:pt x="2667" y="6977"/>
                      <a:pt x="2524" y="7251"/>
                      <a:pt x="2524" y="7549"/>
                    </a:cubicBezTo>
                    <a:lnTo>
                      <a:pt x="2524" y="8704"/>
                    </a:lnTo>
                    <a:cubicBezTo>
                      <a:pt x="2524" y="8799"/>
                      <a:pt x="2608" y="8870"/>
                      <a:pt x="2691" y="8870"/>
                    </a:cubicBezTo>
                    <a:cubicBezTo>
                      <a:pt x="2786" y="8870"/>
                      <a:pt x="2858" y="8799"/>
                      <a:pt x="2858" y="8704"/>
                    </a:cubicBezTo>
                    <a:lnTo>
                      <a:pt x="2858" y="7549"/>
                    </a:lnTo>
                    <a:cubicBezTo>
                      <a:pt x="2858" y="7322"/>
                      <a:pt x="2989" y="7132"/>
                      <a:pt x="3179" y="7037"/>
                    </a:cubicBezTo>
                    <a:lnTo>
                      <a:pt x="4156" y="6608"/>
                    </a:lnTo>
                    <a:cubicBezTo>
                      <a:pt x="4453" y="7215"/>
                      <a:pt x="5072" y="7608"/>
                      <a:pt x="5763" y="7608"/>
                    </a:cubicBezTo>
                    <a:cubicBezTo>
                      <a:pt x="6442" y="7608"/>
                      <a:pt x="7073" y="7215"/>
                      <a:pt x="7370" y="6608"/>
                    </a:cubicBezTo>
                    <a:lnTo>
                      <a:pt x="8335" y="7037"/>
                    </a:lnTo>
                    <a:cubicBezTo>
                      <a:pt x="8537" y="7132"/>
                      <a:pt x="8656" y="7322"/>
                      <a:pt x="8656" y="7549"/>
                    </a:cubicBezTo>
                    <a:lnTo>
                      <a:pt x="8656" y="8704"/>
                    </a:lnTo>
                    <a:cubicBezTo>
                      <a:pt x="8656" y="8799"/>
                      <a:pt x="8739" y="8870"/>
                      <a:pt x="8823" y="8870"/>
                    </a:cubicBezTo>
                    <a:cubicBezTo>
                      <a:pt x="8918" y="8870"/>
                      <a:pt x="8989" y="8799"/>
                      <a:pt x="8989" y="8704"/>
                    </a:cubicBezTo>
                    <a:lnTo>
                      <a:pt x="8989" y="7549"/>
                    </a:lnTo>
                    <a:cubicBezTo>
                      <a:pt x="8989" y="7322"/>
                      <a:pt x="8918" y="7132"/>
                      <a:pt x="8775" y="6965"/>
                    </a:cubicBezTo>
                    <a:lnTo>
                      <a:pt x="9049" y="6834"/>
                    </a:lnTo>
                    <a:lnTo>
                      <a:pt x="9240" y="7025"/>
                    </a:lnTo>
                    <a:cubicBezTo>
                      <a:pt x="9370" y="7156"/>
                      <a:pt x="9549" y="7215"/>
                      <a:pt x="9728" y="7215"/>
                    </a:cubicBezTo>
                    <a:cubicBezTo>
                      <a:pt x="9906" y="7215"/>
                      <a:pt x="10085" y="7156"/>
                      <a:pt x="10228" y="7025"/>
                    </a:cubicBezTo>
                    <a:lnTo>
                      <a:pt x="10418" y="6834"/>
                    </a:lnTo>
                    <a:lnTo>
                      <a:pt x="10978" y="7108"/>
                    </a:lnTo>
                    <a:cubicBezTo>
                      <a:pt x="11121" y="7168"/>
                      <a:pt x="11192" y="7311"/>
                      <a:pt x="11192" y="7442"/>
                    </a:cubicBezTo>
                    <a:lnTo>
                      <a:pt x="11192" y="8692"/>
                    </a:lnTo>
                    <a:cubicBezTo>
                      <a:pt x="11192" y="8775"/>
                      <a:pt x="11264" y="8858"/>
                      <a:pt x="11359" y="8858"/>
                    </a:cubicBezTo>
                    <a:cubicBezTo>
                      <a:pt x="11442" y="8858"/>
                      <a:pt x="11514" y="8775"/>
                      <a:pt x="11514" y="8692"/>
                    </a:cubicBezTo>
                    <a:lnTo>
                      <a:pt x="11514" y="7442"/>
                    </a:lnTo>
                    <a:cubicBezTo>
                      <a:pt x="11537" y="7168"/>
                      <a:pt x="11383" y="6930"/>
                      <a:pt x="11145" y="6799"/>
                    </a:cubicBezTo>
                    <a:lnTo>
                      <a:pt x="10466" y="6453"/>
                    </a:lnTo>
                    <a:lnTo>
                      <a:pt x="10466" y="6441"/>
                    </a:lnTo>
                    <a:lnTo>
                      <a:pt x="10466" y="6096"/>
                    </a:lnTo>
                    <a:cubicBezTo>
                      <a:pt x="10740" y="5906"/>
                      <a:pt x="10942" y="5596"/>
                      <a:pt x="11002" y="5239"/>
                    </a:cubicBezTo>
                    <a:cubicBezTo>
                      <a:pt x="11133" y="5013"/>
                      <a:pt x="11192" y="4775"/>
                      <a:pt x="11192" y="4525"/>
                    </a:cubicBezTo>
                    <a:cubicBezTo>
                      <a:pt x="11192" y="4048"/>
                      <a:pt x="10966" y="3632"/>
                      <a:pt x="10609" y="3382"/>
                    </a:cubicBezTo>
                    <a:cubicBezTo>
                      <a:pt x="10621" y="3298"/>
                      <a:pt x="10644" y="3239"/>
                      <a:pt x="10644" y="3167"/>
                    </a:cubicBezTo>
                    <a:cubicBezTo>
                      <a:pt x="10644" y="2727"/>
                      <a:pt x="10240" y="2369"/>
                      <a:pt x="9751" y="2369"/>
                    </a:cubicBezTo>
                    <a:cubicBezTo>
                      <a:pt x="9251" y="2369"/>
                      <a:pt x="8859" y="2727"/>
                      <a:pt x="8859" y="3167"/>
                    </a:cubicBezTo>
                    <a:cubicBezTo>
                      <a:pt x="8859" y="3239"/>
                      <a:pt x="8870" y="3322"/>
                      <a:pt x="8882" y="3382"/>
                    </a:cubicBezTo>
                    <a:cubicBezTo>
                      <a:pt x="8680" y="3536"/>
                      <a:pt x="8513" y="3751"/>
                      <a:pt x="8406" y="3989"/>
                    </a:cubicBezTo>
                    <a:cubicBezTo>
                      <a:pt x="8358" y="3572"/>
                      <a:pt x="8323" y="3084"/>
                      <a:pt x="8275" y="2512"/>
                    </a:cubicBezTo>
                    <a:cubicBezTo>
                      <a:pt x="8216" y="1774"/>
                      <a:pt x="7942" y="1131"/>
                      <a:pt x="7501" y="679"/>
                    </a:cubicBezTo>
                    <a:cubicBezTo>
                      <a:pt x="7049" y="238"/>
                      <a:pt x="6442" y="0"/>
                      <a:pt x="5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4"/>
              <p:cNvSpPr/>
              <p:nvPr/>
            </p:nvSpPr>
            <p:spPr>
              <a:xfrm>
                <a:off x="2114800" y="3635440"/>
                <a:ext cx="11045" cy="37941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192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025"/>
                    </a:lnTo>
                    <a:cubicBezTo>
                      <a:pt x="1" y="1108"/>
                      <a:pt x="72" y="1191"/>
                      <a:pt x="167" y="1191"/>
                    </a:cubicBezTo>
                    <a:cubicBezTo>
                      <a:pt x="251" y="1191"/>
                      <a:pt x="322" y="1108"/>
                      <a:pt x="322" y="1025"/>
                    </a:cubicBezTo>
                    <a:lnTo>
                      <a:pt x="322" y="156"/>
                    </a:lnTo>
                    <a:cubicBezTo>
                      <a:pt x="346" y="72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1" name="Google Shape;701;p54"/>
            <p:cNvSpPr/>
            <p:nvPr/>
          </p:nvSpPr>
          <p:spPr>
            <a:xfrm>
              <a:off x="3772478" y="2250238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3" name="Google Shape;703;p54"/>
          <p:cNvSpPr txBox="1"/>
          <p:nvPr/>
        </p:nvSpPr>
        <p:spPr>
          <a:xfrm>
            <a:off x="3122625" y="2706960"/>
            <a:ext cx="1449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Saturn has several rings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4" name="Google Shape;704;p54"/>
          <p:cNvSpPr txBox="1"/>
          <p:nvPr/>
        </p:nvSpPr>
        <p:spPr>
          <a:xfrm>
            <a:off x="5592200" y="1318647"/>
            <a:ext cx="1655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1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5" name="Google Shape;705;p54"/>
          <p:cNvSpPr txBox="1"/>
          <p:nvPr/>
        </p:nvSpPr>
        <p:spPr>
          <a:xfrm>
            <a:off x="5542250" y="1730054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Venus has a beautiful name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6" name="Google Shape;706;p54"/>
          <p:cNvSpPr txBox="1"/>
          <p:nvPr/>
        </p:nvSpPr>
        <p:spPr>
          <a:xfrm>
            <a:off x="5592500" y="3083332"/>
            <a:ext cx="1655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2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cxnSp>
        <p:nvCxnSpPr>
          <p:cNvPr id="708" name="Google Shape;708;p54"/>
          <p:cNvCxnSpPr/>
          <p:nvPr/>
        </p:nvCxnSpPr>
        <p:spPr>
          <a:xfrm>
            <a:off x="4807675" y="1509538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54"/>
          <p:cNvCxnSpPr/>
          <p:nvPr/>
        </p:nvCxnSpPr>
        <p:spPr>
          <a:xfrm>
            <a:off x="4807675" y="3270325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54"/>
          <p:cNvCxnSpPr/>
          <p:nvPr/>
        </p:nvCxnSpPr>
        <p:spPr>
          <a:xfrm>
            <a:off x="4807675" y="1511325"/>
            <a:ext cx="0" cy="172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54"/>
          <p:cNvCxnSpPr/>
          <p:nvPr/>
        </p:nvCxnSpPr>
        <p:spPr>
          <a:xfrm>
            <a:off x="7149800" y="1505525"/>
            <a:ext cx="198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54"/>
          <p:cNvCxnSpPr/>
          <p:nvPr/>
        </p:nvCxnSpPr>
        <p:spPr>
          <a:xfrm>
            <a:off x="7187648" y="3270334"/>
            <a:ext cx="202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13" name="Google Shape;713;p54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714" name="Google Shape;714;p54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54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54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261D63D-E937-DFC5-6A36-A7BE7CCF6134}"/>
              </a:ext>
            </a:extLst>
          </p:cNvPr>
          <p:cNvSpPr txBox="1"/>
          <p:nvPr/>
        </p:nvSpPr>
        <p:spPr>
          <a:xfrm>
            <a:off x="3006716" y="1088573"/>
            <a:ext cx="592169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미국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노후 시설 증가에 대비하여 공공기반 시설물 투자계획을 마련하고</a:t>
            </a:r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재원조달을 </a:t>
            </a:r>
            <a:endParaRPr lang="en-US" altLang="ko-KR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위한 민간 투자협력 유도를 추진함</a:t>
            </a:r>
            <a:endParaRPr lang="en-US" altLang="ko-KR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[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트럼프정부 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공공기반 시설물 투자계획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(1.5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 달러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발의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바이든 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31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2500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억달러 투자계획 발표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  <a:p>
            <a:endParaRPr lang="en-US" altLang="ko-KR" sz="10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일본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 고도 성장기에 기반 시설의 준공</a:t>
            </a:r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노후화 비율의 급증</a:t>
            </a:r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우리나라와 가장</a:t>
            </a:r>
            <a:endParaRPr lang="en-US" altLang="ko-KR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비슷한 현실</a:t>
            </a:r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,30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이상 기반 시설 비중은 교량 </a:t>
            </a:r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67%, 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터널 </a:t>
            </a:r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50%, 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하천 </a:t>
            </a:r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64%,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항만 </a:t>
            </a:r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58%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상당수 노후화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사회기반 시설에 대한 비용이 증가하며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시설의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 운영권을 민간에게 부여하는 계약을 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‘22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년까지 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조엔 규모로 확대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영국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지역 교통 시설의 </a:t>
            </a:r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1.3%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긴급한 유지 보수가 필요한 상황이지만</a:t>
            </a:r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,’14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기준</a:t>
            </a:r>
            <a:endParaRPr lang="en-US" altLang="ko-KR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관련 예산은 </a:t>
            </a:r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’11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대비 </a:t>
            </a:r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11% 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감소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년간 총 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4,830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억 파운드의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투자계획 수립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민간 자본 적극 유치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227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4"/>
          <p:cNvSpPr txBox="1">
            <a:spLocks noGrp="1"/>
          </p:cNvSpPr>
          <p:nvPr>
            <p:ph type="title"/>
          </p:nvPr>
        </p:nvSpPr>
        <p:spPr>
          <a:xfrm>
            <a:off x="81671" y="2241429"/>
            <a:ext cx="2781572" cy="931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우리나라의 </a:t>
            </a:r>
            <a:br>
              <a:rPr lang="en-US" altLang="ko-KR" sz="2800" dirty="0"/>
            </a:br>
            <a:r>
              <a:rPr lang="ko-KR" altLang="en-US" sz="2800" dirty="0"/>
              <a:t>기반 시설 관리</a:t>
            </a:r>
            <a:br>
              <a:rPr lang="en-US" altLang="ko-KR" sz="2800" dirty="0"/>
            </a:br>
            <a:r>
              <a:rPr lang="ko-KR" altLang="en-US" sz="2800" dirty="0"/>
              <a:t>정책 동향</a:t>
            </a:r>
            <a:endParaRPr sz="2800" dirty="0"/>
          </a:p>
        </p:txBody>
      </p:sp>
      <p:pic>
        <p:nvPicPr>
          <p:cNvPr id="691" name="Google Shape;691;p54"/>
          <p:cNvPicPr preferRelativeResize="0"/>
          <p:nvPr/>
        </p:nvPicPr>
        <p:blipFill rotWithShape="1">
          <a:blip r:embed="rId3">
            <a:alphaModFix/>
          </a:blip>
          <a:srcRect l="19562" r="31651"/>
          <a:stretch/>
        </p:blipFill>
        <p:spPr>
          <a:xfrm>
            <a:off x="4574307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2895875" y="766500"/>
            <a:ext cx="6271800" cy="3610500"/>
          </a:xfrm>
          <a:prstGeom prst="rect">
            <a:avLst/>
          </a:prstGeom>
          <a:solidFill>
            <a:schemeClr val="tx2"/>
          </a:solidFill>
          <a:ln w="762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93" name="Google Shape;693;p54"/>
          <p:cNvGrpSpPr/>
          <p:nvPr/>
        </p:nvGrpSpPr>
        <p:grpSpPr>
          <a:xfrm>
            <a:off x="4002778" y="1802453"/>
            <a:ext cx="482700" cy="482700"/>
            <a:chOff x="3772478" y="2250238"/>
            <a:chExt cx="482700" cy="482700"/>
          </a:xfrm>
        </p:grpSpPr>
        <p:grpSp>
          <p:nvGrpSpPr>
            <p:cNvPr id="694" name="Google Shape;694;p54"/>
            <p:cNvGrpSpPr/>
            <p:nvPr/>
          </p:nvGrpSpPr>
          <p:grpSpPr>
            <a:xfrm>
              <a:off x="3830192" y="2350400"/>
              <a:ext cx="367255" cy="282364"/>
              <a:chOff x="1781317" y="3391400"/>
              <a:chExt cx="367255" cy="282364"/>
            </a:xfrm>
          </p:grpSpPr>
          <p:sp>
            <p:nvSpPr>
              <p:cNvPr id="695" name="Google Shape;695;p54"/>
              <p:cNvSpPr/>
              <p:nvPr/>
            </p:nvSpPr>
            <p:spPr>
              <a:xfrm>
                <a:off x="1901061" y="3639610"/>
                <a:ext cx="11013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1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894"/>
                    </a:lnTo>
                    <a:cubicBezTo>
                      <a:pt x="1" y="977"/>
                      <a:pt x="72" y="1060"/>
                      <a:pt x="167" y="1060"/>
                    </a:cubicBezTo>
                    <a:cubicBezTo>
                      <a:pt x="251" y="1060"/>
                      <a:pt x="334" y="977"/>
                      <a:pt x="334" y="894"/>
                    </a:cubicBezTo>
                    <a:lnTo>
                      <a:pt x="334" y="167"/>
                    </a:lnTo>
                    <a:cubicBezTo>
                      <a:pt x="346" y="72"/>
                      <a:pt x="274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4"/>
              <p:cNvSpPr/>
              <p:nvPr/>
            </p:nvSpPr>
            <p:spPr>
              <a:xfrm>
                <a:off x="2016668" y="3639610"/>
                <a:ext cx="10631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61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lnTo>
                      <a:pt x="0" y="894"/>
                    </a:lnTo>
                    <a:cubicBezTo>
                      <a:pt x="0" y="977"/>
                      <a:pt x="71" y="1060"/>
                      <a:pt x="167" y="1060"/>
                    </a:cubicBezTo>
                    <a:cubicBezTo>
                      <a:pt x="250" y="1060"/>
                      <a:pt x="333" y="977"/>
                      <a:pt x="333" y="894"/>
                    </a:cubicBezTo>
                    <a:lnTo>
                      <a:pt x="333" y="167"/>
                    </a:lnTo>
                    <a:cubicBezTo>
                      <a:pt x="333" y="72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4"/>
              <p:cNvSpPr/>
              <p:nvPr/>
            </p:nvSpPr>
            <p:spPr>
              <a:xfrm>
                <a:off x="1820340" y="3518720"/>
                <a:ext cx="46281" cy="1632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13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7"/>
                    </a:cubicBezTo>
                    <a:cubicBezTo>
                      <a:pt x="1" y="251"/>
                      <a:pt x="84" y="334"/>
                      <a:pt x="167" y="334"/>
                    </a:cubicBezTo>
                    <a:cubicBezTo>
                      <a:pt x="370" y="334"/>
                      <a:pt x="917" y="358"/>
                      <a:pt x="1179" y="489"/>
                    </a:cubicBezTo>
                    <a:cubicBezTo>
                      <a:pt x="1215" y="513"/>
                      <a:pt x="1227" y="513"/>
                      <a:pt x="1263" y="513"/>
                    </a:cubicBezTo>
                    <a:cubicBezTo>
                      <a:pt x="1310" y="513"/>
                      <a:pt x="1382" y="477"/>
                      <a:pt x="1406" y="417"/>
                    </a:cubicBezTo>
                    <a:cubicBezTo>
                      <a:pt x="1453" y="346"/>
                      <a:pt x="1417" y="239"/>
                      <a:pt x="1334" y="191"/>
                    </a:cubicBezTo>
                    <a:cubicBezTo>
                      <a:pt x="941" y="1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>
                <a:off x="1802898" y="3628247"/>
                <a:ext cx="11045" cy="4513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418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1251"/>
                    </a:lnTo>
                    <a:cubicBezTo>
                      <a:pt x="1" y="1334"/>
                      <a:pt x="72" y="1417"/>
                      <a:pt x="168" y="1417"/>
                    </a:cubicBezTo>
                    <a:cubicBezTo>
                      <a:pt x="263" y="1417"/>
                      <a:pt x="334" y="1334"/>
                      <a:pt x="334" y="1251"/>
                    </a:cubicBezTo>
                    <a:lnTo>
                      <a:pt x="334" y="167"/>
                    </a:lnTo>
                    <a:cubicBezTo>
                      <a:pt x="346" y="72"/>
                      <a:pt x="275" y="1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4"/>
              <p:cNvSpPr/>
              <p:nvPr/>
            </p:nvSpPr>
            <p:spPr>
              <a:xfrm>
                <a:off x="1781317" y="3391400"/>
                <a:ext cx="367255" cy="282364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8871" extrusionOk="0">
                    <a:moveTo>
                      <a:pt x="9728" y="2703"/>
                    </a:moveTo>
                    <a:cubicBezTo>
                      <a:pt x="10049" y="2703"/>
                      <a:pt x="10287" y="2917"/>
                      <a:pt x="10287" y="3167"/>
                    </a:cubicBezTo>
                    <a:lnTo>
                      <a:pt x="10287" y="3203"/>
                    </a:lnTo>
                    <a:cubicBezTo>
                      <a:pt x="10121" y="3120"/>
                      <a:pt x="9930" y="3096"/>
                      <a:pt x="9728" y="3096"/>
                    </a:cubicBezTo>
                    <a:cubicBezTo>
                      <a:pt x="9537" y="3096"/>
                      <a:pt x="9347" y="3143"/>
                      <a:pt x="9180" y="3203"/>
                    </a:cubicBezTo>
                    <a:lnTo>
                      <a:pt x="9180" y="3167"/>
                    </a:lnTo>
                    <a:cubicBezTo>
                      <a:pt x="9180" y="2917"/>
                      <a:pt x="9430" y="2703"/>
                      <a:pt x="9728" y="2703"/>
                    </a:cubicBezTo>
                    <a:close/>
                    <a:moveTo>
                      <a:pt x="9728" y="3405"/>
                    </a:moveTo>
                    <a:cubicBezTo>
                      <a:pt x="10347" y="3405"/>
                      <a:pt x="10835" y="3893"/>
                      <a:pt x="10835" y="4513"/>
                    </a:cubicBezTo>
                    <a:cubicBezTo>
                      <a:pt x="10835" y="4632"/>
                      <a:pt x="10811" y="4751"/>
                      <a:pt x="10775" y="4846"/>
                    </a:cubicBezTo>
                    <a:cubicBezTo>
                      <a:pt x="10299" y="4358"/>
                      <a:pt x="9454" y="4167"/>
                      <a:pt x="9406" y="4167"/>
                    </a:cubicBezTo>
                    <a:cubicBezTo>
                      <a:pt x="9392" y="4160"/>
                      <a:pt x="9377" y="4157"/>
                      <a:pt x="9362" y="4157"/>
                    </a:cubicBezTo>
                    <a:cubicBezTo>
                      <a:pt x="9325" y="4157"/>
                      <a:pt x="9285" y="4174"/>
                      <a:pt x="9251" y="4191"/>
                    </a:cubicBezTo>
                    <a:cubicBezTo>
                      <a:pt x="9216" y="4227"/>
                      <a:pt x="9192" y="4274"/>
                      <a:pt x="9192" y="4334"/>
                    </a:cubicBezTo>
                    <a:cubicBezTo>
                      <a:pt x="9192" y="4334"/>
                      <a:pt x="9180" y="4441"/>
                      <a:pt x="9061" y="4572"/>
                    </a:cubicBezTo>
                    <a:cubicBezTo>
                      <a:pt x="9001" y="4632"/>
                      <a:pt x="9001" y="4751"/>
                      <a:pt x="9061" y="4810"/>
                    </a:cubicBezTo>
                    <a:cubicBezTo>
                      <a:pt x="9091" y="4840"/>
                      <a:pt x="9135" y="4855"/>
                      <a:pt x="9180" y="4855"/>
                    </a:cubicBezTo>
                    <a:cubicBezTo>
                      <a:pt x="9225" y="4855"/>
                      <a:pt x="9269" y="4840"/>
                      <a:pt x="9299" y="4810"/>
                    </a:cubicBezTo>
                    <a:cubicBezTo>
                      <a:pt x="9394" y="4715"/>
                      <a:pt x="9454" y="4608"/>
                      <a:pt x="9478" y="4536"/>
                    </a:cubicBezTo>
                    <a:cubicBezTo>
                      <a:pt x="9763" y="4632"/>
                      <a:pt x="10359" y="4834"/>
                      <a:pt x="10621" y="5203"/>
                    </a:cubicBezTo>
                    <a:cubicBezTo>
                      <a:pt x="10561" y="5668"/>
                      <a:pt x="10192" y="5977"/>
                      <a:pt x="9728" y="5977"/>
                    </a:cubicBezTo>
                    <a:cubicBezTo>
                      <a:pt x="9251" y="5977"/>
                      <a:pt x="8870" y="5620"/>
                      <a:pt x="8823" y="5167"/>
                    </a:cubicBezTo>
                    <a:cubicBezTo>
                      <a:pt x="8823" y="5132"/>
                      <a:pt x="8811" y="5120"/>
                      <a:pt x="8799" y="5084"/>
                    </a:cubicBezTo>
                    <a:cubicBezTo>
                      <a:pt x="8692" y="4906"/>
                      <a:pt x="8632" y="4715"/>
                      <a:pt x="8632" y="4513"/>
                    </a:cubicBezTo>
                    <a:cubicBezTo>
                      <a:pt x="8632" y="3893"/>
                      <a:pt x="9120" y="3405"/>
                      <a:pt x="9728" y="3405"/>
                    </a:cubicBezTo>
                    <a:close/>
                    <a:moveTo>
                      <a:pt x="3048" y="3405"/>
                    </a:moveTo>
                    <a:lnTo>
                      <a:pt x="3048" y="4108"/>
                    </a:lnTo>
                    <a:cubicBezTo>
                      <a:pt x="3048" y="4227"/>
                      <a:pt x="3024" y="4334"/>
                      <a:pt x="2977" y="4429"/>
                    </a:cubicBezTo>
                    <a:lnTo>
                      <a:pt x="2882" y="4608"/>
                    </a:lnTo>
                    <a:cubicBezTo>
                      <a:pt x="2870" y="4644"/>
                      <a:pt x="2870" y="4655"/>
                      <a:pt x="2870" y="4691"/>
                    </a:cubicBezTo>
                    <a:lnTo>
                      <a:pt x="2870" y="5048"/>
                    </a:lnTo>
                    <a:cubicBezTo>
                      <a:pt x="2870" y="5298"/>
                      <a:pt x="2763" y="5537"/>
                      <a:pt x="2584" y="5703"/>
                    </a:cubicBezTo>
                    <a:cubicBezTo>
                      <a:pt x="2413" y="5885"/>
                      <a:pt x="2203" y="5981"/>
                      <a:pt x="1989" y="5981"/>
                    </a:cubicBezTo>
                    <a:cubicBezTo>
                      <a:pt x="1965" y="5981"/>
                      <a:pt x="1941" y="5979"/>
                      <a:pt x="1917" y="5977"/>
                    </a:cubicBezTo>
                    <a:cubicBezTo>
                      <a:pt x="1429" y="5965"/>
                      <a:pt x="1024" y="5537"/>
                      <a:pt x="1024" y="5013"/>
                    </a:cubicBezTo>
                    <a:lnTo>
                      <a:pt x="1024" y="4703"/>
                    </a:lnTo>
                    <a:cubicBezTo>
                      <a:pt x="1024" y="4667"/>
                      <a:pt x="1024" y="4644"/>
                      <a:pt x="1012" y="4632"/>
                    </a:cubicBezTo>
                    <a:lnTo>
                      <a:pt x="905" y="4417"/>
                    </a:lnTo>
                    <a:cubicBezTo>
                      <a:pt x="858" y="4346"/>
                      <a:pt x="846" y="4251"/>
                      <a:pt x="846" y="4167"/>
                    </a:cubicBezTo>
                    <a:lnTo>
                      <a:pt x="846" y="4144"/>
                    </a:lnTo>
                    <a:cubicBezTo>
                      <a:pt x="846" y="3751"/>
                      <a:pt x="1179" y="3405"/>
                      <a:pt x="1596" y="3405"/>
                    </a:cubicBezTo>
                    <a:close/>
                    <a:moveTo>
                      <a:pt x="5763" y="322"/>
                    </a:moveTo>
                    <a:cubicBezTo>
                      <a:pt x="6358" y="322"/>
                      <a:pt x="6870" y="536"/>
                      <a:pt x="7263" y="905"/>
                    </a:cubicBezTo>
                    <a:cubicBezTo>
                      <a:pt x="7668" y="1298"/>
                      <a:pt x="7882" y="1858"/>
                      <a:pt x="7942" y="2524"/>
                    </a:cubicBezTo>
                    <a:cubicBezTo>
                      <a:pt x="8085" y="4346"/>
                      <a:pt x="8227" y="5346"/>
                      <a:pt x="8287" y="5703"/>
                    </a:cubicBezTo>
                    <a:lnTo>
                      <a:pt x="8287" y="5715"/>
                    </a:lnTo>
                    <a:cubicBezTo>
                      <a:pt x="8108" y="5834"/>
                      <a:pt x="7763" y="6025"/>
                      <a:pt x="7215" y="6179"/>
                    </a:cubicBezTo>
                    <a:lnTo>
                      <a:pt x="6930" y="6060"/>
                    </a:lnTo>
                    <a:cubicBezTo>
                      <a:pt x="6858" y="6025"/>
                      <a:pt x="6811" y="5953"/>
                      <a:pt x="6811" y="5882"/>
                    </a:cubicBezTo>
                    <a:lnTo>
                      <a:pt x="6811" y="5298"/>
                    </a:lnTo>
                    <a:cubicBezTo>
                      <a:pt x="7370" y="4941"/>
                      <a:pt x="7727" y="4334"/>
                      <a:pt x="7727" y="3632"/>
                    </a:cubicBezTo>
                    <a:lnTo>
                      <a:pt x="7727" y="3322"/>
                    </a:lnTo>
                    <a:cubicBezTo>
                      <a:pt x="7727" y="3108"/>
                      <a:pt x="7632" y="2917"/>
                      <a:pt x="7489" y="2786"/>
                    </a:cubicBezTo>
                    <a:cubicBezTo>
                      <a:pt x="7144" y="2489"/>
                      <a:pt x="6370" y="1965"/>
                      <a:pt x="5025" y="1834"/>
                    </a:cubicBezTo>
                    <a:cubicBezTo>
                      <a:pt x="5015" y="1831"/>
                      <a:pt x="5005" y="1830"/>
                      <a:pt x="4995" y="1830"/>
                    </a:cubicBezTo>
                    <a:cubicBezTo>
                      <a:pt x="4920" y="1830"/>
                      <a:pt x="4846" y="1903"/>
                      <a:pt x="4846" y="1977"/>
                    </a:cubicBezTo>
                    <a:cubicBezTo>
                      <a:pt x="4834" y="2072"/>
                      <a:pt x="4906" y="2155"/>
                      <a:pt x="5001" y="2155"/>
                    </a:cubicBezTo>
                    <a:cubicBezTo>
                      <a:pt x="6251" y="2274"/>
                      <a:pt x="6954" y="2750"/>
                      <a:pt x="7263" y="3024"/>
                    </a:cubicBezTo>
                    <a:cubicBezTo>
                      <a:pt x="7335" y="3096"/>
                      <a:pt x="7382" y="3179"/>
                      <a:pt x="7382" y="3298"/>
                    </a:cubicBezTo>
                    <a:lnTo>
                      <a:pt x="7382" y="3620"/>
                    </a:lnTo>
                    <a:cubicBezTo>
                      <a:pt x="7382" y="4525"/>
                      <a:pt x="6632" y="5251"/>
                      <a:pt x="5739" y="5251"/>
                    </a:cubicBezTo>
                    <a:cubicBezTo>
                      <a:pt x="4846" y="5251"/>
                      <a:pt x="4108" y="4513"/>
                      <a:pt x="4108" y="3620"/>
                    </a:cubicBezTo>
                    <a:lnTo>
                      <a:pt x="4108" y="3465"/>
                    </a:lnTo>
                    <a:cubicBezTo>
                      <a:pt x="4108" y="3405"/>
                      <a:pt x="4132" y="3346"/>
                      <a:pt x="4191" y="3298"/>
                    </a:cubicBezTo>
                    <a:cubicBezTo>
                      <a:pt x="4406" y="3179"/>
                      <a:pt x="4691" y="2965"/>
                      <a:pt x="4822" y="2572"/>
                    </a:cubicBezTo>
                    <a:cubicBezTo>
                      <a:pt x="4846" y="2489"/>
                      <a:pt x="4810" y="2393"/>
                      <a:pt x="4715" y="2369"/>
                    </a:cubicBezTo>
                    <a:cubicBezTo>
                      <a:pt x="4696" y="2361"/>
                      <a:pt x="4676" y="2357"/>
                      <a:pt x="4657" y="2357"/>
                    </a:cubicBezTo>
                    <a:cubicBezTo>
                      <a:pt x="4592" y="2357"/>
                      <a:pt x="4531" y="2401"/>
                      <a:pt x="4513" y="2465"/>
                    </a:cubicBezTo>
                    <a:cubicBezTo>
                      <a:pt x="4417" y="2750"/>
                      <a:pt x="4191" y="2917"/>
                      <a:pt x="4048" y="3024"/>
                    </a:cubicBezTo>
                    <a:cubicBezTo>
                      <a:pt x="3882" y="3108"/>
                      <a:pt x="3775" y="3286"/>
                      <a:pt x="3775" y="3465"/>
                    </a:cubicBezTo>
                    <a:lnTo>
                      <a:pt x="3775" y="3620"/>
                    </a:lnTo>
                    <a:cubicBezTo>
                      <a:pt x="3775" y="4310"/>
                      <a:pt x="4132" y="4929"/>
                      <a:pt x="4691" y="5287"/>
                    </a:cubicBezTo>
                    <a:lnTo>
                      <a:pt x="4691" y="5858"/>
                    </a:lnTo>
                    <a:cubicBezTo>
                      <a:pt x="4691" y="5941"/>
                      <a:pt x="4644" y="6013"/>
                      <a:pt x="4572" y="6037"/>
                    </a:cubicBezTo>
                    <a:lnTo>
                      <a:pt x="4287" y="6156"/>
                    </a:lnTo>
                    <a:cubicBezTo>
                      <a:pt x="3739" y="6013"/>
                      <a:pt x="3394" y="5822"/>
                      <a:pt x="3227" y="5715"/>
                    </a:cubicBezTo>
                    <a:lnTo>
                      <a:pt x="3227" y="5703"/>
                    </a:lnTo>
                    <a:cubicBezTo>
                      <a:pt x="3286" y="5346"/>
                      <a:pt x="3441" y="4346"/>
                      <a:pt x="3572" y="2524"/>
                    </a:cubicBezTo>
                    <a:cubicBezTo>
                      <a:pt x="3620" y="1858"/>
                      <a:pt x="3858" y="1310"/>
                      <a:pt x="4251" y="905"/>
                    </a:cubicBezTo>
                    <a:cubicBezTo>
                      <a:pt x="4644" y="524"/>
                      <a:pt x="5168" y="322"/>
                      <a:pt x="5763" y="322"/>
                    </a:cubicBezTo>
                    <a:close/>
                    <a:moveTo>
                      <a:pt x="2917" y="5870"/>
                    </a:moveTo>
                    <a:cubicBezTo>
                      <a:pt x="2941" y="5929"/>
                      <a:pt x="2989" y="5977"/>
                      <a:pt x="3036" y="6013"/>
                    </a:cubicBezTo>
                    <a:cubicBezTo>
                      <a:pt x="3167" y="6096"/>
                      <a:pt x="3417" y="6251"/>
                      <a:pt x="3810" y="6382"/>
                    </a:cubicBezTo>
                    <a:lnTo>
                      <a:pt x="3334" y="6596"/>
                    </a:lnTo>
                    <a:lnTo>
                      <a:pt x="2798" y="6441"/>
                    </a:lnTo>
                    <a:cubicBezTo>
                      <a:pt x="2667" y="6394"/>
                      <a:pt x="2667" y="6382"/>
                      <a:pt x="2667" y="6358"/>
                    </a:cubicBezTo>
                    <a:lnTo>
                      <a:pt x="2667" y="6120"/>
                    </a:lnTo>
                    <a:cubicBezTo>
                      <a:pt x="2727" y="6072"/>
                      <a:pt x="2763" y="6025"/>
                      <a:pt x="2822" y="5977"/>
                    </a:cubicBezTo>
                    <a:cubicBezTo>
                      <a:pt x="2858" y="5953"/>
                      <a:pt x="2882" y="5906"/>
                      <a:pt x="2917" y="5870"/>
                    </a:cubicBezTo>
                    <a:close/>
                    <a:moveTo>
                      <a:pt x="8620" y="5620"/>
                    </a:moveTo>
                    <a:cubicBezTo>
                      <a:pt x="8704" y="5822"/>
                      <a:pt x="8859" y="5977"/>
                      <a:pt x="9037" y="6096"/>
                    </a:cubicBezTo>
                    <a:lnTo>
                      <a:pt x="9037" y="6453"/>
                    </a:lnTo>
                    <a:lnTo>
                      <a:pt x="9013" y="6453"/>
                    </a:lnTo>
                    <a:lnTo>
                      <a:pt x="8478" y="6739"/>
                    </a:lnTo>
                    <a:cubicBezTo>
                      <a:pt x="8478" y="6739"/>
                      <a:pt x="8466" y="6739"/>
                      <a:pt x="8466" y="6727"/>
                    </a:cubicBezTo>
                    <a:lnTo>
                      <a:pt x="7692" y="6382"/>
                    </a:lnTo>
                    <a:cubicBezTo>
                      <a:pt x="8061" y="6251"/>
                      <a:pt x="8335" y="6096"/>
                      <a:pt x="8466" y="6013"/>
                    </a:cubicBezTo>
                    <a:cubicBezTo>
                      <a:pt x="8585" y="5941"/>
                      <a:pt x="8644" y="5798"/>
                      <a:pt x="8620" y="5656"/>
                    </a:cubicBezTo>
                    <a:lnTo>
                      <a:pt x="8620" y="5620"/>
                    </a:lnTo>
                    <a:close/>
                    <a:moveTo>
                      <a:pt x="2322" y="6263"/>
                    </a:moveTo>
                    <a:lnTo>
                      <a:pt x="2322" y="6334"/>
                    </a:lnTo>
                    <a:cubicBezTo>
                      <a:pt x="2322" y="6370"/>
                      <a:pt x="2322" y="6418"/>
                      <a:pt x="2334" y="6441"/>
                    </a:cubicBezTo>
                    <a:lnTo>
                      <a:pt x="1929" y="6834"/>
                    </a:lnTo>
                    <a:lnTo>
                      <a:pt x="1548" y="6441"/>
                    </a:lnTo>
                    <a:cubicBezTo>
                      <a:pt x="1560" y="6418"/>
                      <a:pt x="1560" y="6382"/>
                      <a:pt x="1560" y="6334"/>
                    </a:cubicBezTo>
                    <a:lnTo>
                      <a:pt x="1560" y="6263"/>
                    </a:lnTo>
                    <a:cubicBezTo>
                      <a:pt x="1667" y="6299"/>
                      <a:pt x="1786" y="6322"/>
                      <a:pt x="1905" y="6322"/>
                    </a:cubicBezTo>
                    <a:lnTo>
                      <a:pt x="1953" y="6322"/>
                    </a:lnTo>
                    <a:cubicBezTo>
                      <a:pt x="2084" y="6322"/>
                      <a:pt x="2203" y="6310"/>
                      <a:pt x="2322" y="6263"/>
                    </a:cubicBezTo>
                    <a:close/>
                    <a:moveTo>
                      <a:pt x="10109" y="6275"/>
                    </a:moveTo>
                    <a:lnTo>
                      <a:pt x="10109" y="6453"/>
                    </a:lnTo>
                    <a:cubicBezTo>
                      <a:pt x="10109" y="6513"/>
                      <a:pt x="10121" y="6572"/>
                      <a:pt x="10144" y="6620"/>
                    </a:cubicBezTo>
                    <a:lnTo>
                      <a:pt x="10002" y="6775"/>
                    </a:lnTo>
                    <a:cubicBezTo>
                      <a:pt x="9924" y="6840"/>
                      <a:pt x="9832" y="6873"/>
                      <a:pt x="9740" y="6873"/>
                    </a:cubicBezTo>
                    <a:cubicBezTo>
                      <a:pt x="9647" y="6873"/>
                      <a:pt x="9555" y="6840"/>
                      <a:pt x="9478" y="6775"/>
                    </a:cubicBezTo>
                    <a:lnTo>
                      <a:pt x="9311" y="6620"/>
                    </a:lnTo>
                    <a:cubicBezTo>
                      <a:pt x="9347" y="6572"/>
                      <a:pt x="9359" y="6513"/>
                      <a:pt x="9359" y="6453"/>
                    </a:cubicBezTo>
                    <a:lnTo>
                      <a:pt x="9359" y="6275"/>
                    </a:lnTo>
                    <a:cubicBezTo>
                      <a:pt x="9478" y="6310"/>
                      <a:pt x="9597" y="6334"/>
                      <a:pt x="9728" y="6334"/>
                    </a:cubicBezTo>
                    <a:cubicBezTo>
                      <a:pt x="9859" y="6334"/>
                      <a:pt x="9978" y="6322"/>
                      <a:pt x="10109" y="6275"/>
                    </a:cubicBezTo>
                    <a:close/>
                    <a:moveTo>
                      <a:pt x="6501" y="5477"/>
                    </a:moveTo>
                    <a:lnTo>
                      <a:pt x="6501" y="5882"/>
                    </a:lnTo>
                    <a:cubicBezTo>
                      <a:pt x="6501" y="6084"/>
                      <a:pt x="6620" y="6275"/>
                      <a:pt x="6811" y="6370"/>
                    </a:cubicBezTo>
                    <a:lnTo>
                      <a:pt x="7073" y="6477"/>
                    </a:lnTo>
                    <a:cubicBezTo>
                      <a:pt x="6799" y="6953"/>
                      <a:pt x="6299" y="7263"/>
                      <a:pt x="5739" y="7263"/>
                    </a:cubicBezTo>
                    <a:cubicBezTo>
                      <a:pt x="5191" y="7263"/>
                      <a:pt x="4691" y="6953"/>
                      <a:pt x="4453" y="6477"/>
                    </a:cubicBezTo>
                    <a:lnTo>
                      <a:pt x="4703" y="6370"/>
                    </a:lnTo>
                    <a:cubicBezTo>
                      <a:pt x="4894" y="6275"/>
                      <a:pt x="5013" y="6084"/>
                      <a:pt x="5013" y="5882"/>
                    </a:cubicBezTo>
                    <a:lnTo>
                      <a:pt x="5013" y="5477"/>
                    </a:lnTo>
                    <a:cubicBezTo>
                      <a:pt x="5239" y="5560"/>
                      <a:pt x="5489" y="5620"/>
                      <a:pt x="5763" y="5620"/>
                    </a:cubicBezTo>
                    <a:cubicBezTo>
                      <a:pt x="6025" y="5620"/>
                      <a:pt x="6263" y="5584"/>
                      <a:pt x="6501" y="5477"/>
                    </a:cubicBezTo>
                    <a:close/>
                    <a:moveTo>
                      <a:pt x="5763" y="0"/>
                    </a:moveTo>
                    <a:cubicBezTo>
                      <a:pt x="5072" y="0"/>
                      <a:pt x="4465" y="238"/>
                      <a:pt x="4013" y="679"/>
                    </a:cubicBezTo>
                    <a:cubicBezTo>
                      <a:pt x="3560" y="1131"/>
                      <a:pt x="3286" y="1774"/>
                      <a:pt x="3239" y="2512"/>
                    </a:cubicBezTo>
                    <a:cubicBezTo>
                      <a:pt x="3227" y="2703"/>
                      <a:pt x="3215" y="2905"/>
                      <a:pt x="3203" y="3084"/>
                    </a:cubicBezTo>
                    <a:lnTo>
                      <a:pt x="1608" y="3084"/>
                    </a:lnTo>
                    <a:cubicBezTo>
                      <a:pt x="1012" y="3084"/>
                      <a:pt x="536" y="3560"/>
                      <a:pt x="536" y="4155"/>
                    </a:cubicBezTo>
                    <a:lnTo>
                      <a:pt x="536" y="4167"/>
                    </a:lnTo>
                    <a:cubicBezTo>
                      <a:pt x="536" y="4298"/>
                      <a:pt x="560" y="4453"/>
                      <a:pt x="619" y="4572"/>
                    </a:cubicBezTo>
                    <a:lnTo>
                      <a:pt x="715" y="4751"/>
                    </a:lnTo>
                    <a:lnTo>
                      <a:pt x="715" y="5025"/>
                    </a:lnTo>
                    <a:cubicBezTo>
                      <a:pt x="715" y="5465"/>
                      <a:pt x="941" y="5858"/>
                      <a:pt x="1262" y="6096"/>
                    </a:cubicBezTo>
                    <a:lnTo>
                      <a:pt x="1262" y="6334"/>
                    </a:lnTo>
                    <a:cubicBezTo>
                      <a:pt x="1262" y="6370"/>
                      <a:pt x="1250" y="6394"/>
                      <a:pt x="1215" y="6418"/>
                    </a:cubicBezTo>
                    <a:lnTo>
                      <a:pt x="524" y="6608"/>
                    </a:lnTo>
                    <a:cubicBezTo>
                      <a:pt x="226" y="6691"/>
                      <a:pt x="0" y="6977"/>
                      <a:pt x="0" y="7287"/>
                    </a:cubicBezTo>
                    <a:lnTo>
                      <a:pt x="0" y="8692"/>
                    </a:lnTo>
                    <a:cubicBezTo>
                      <a:pt x="0" y="8775"/>
                      <a:pt x="72" y="8858"/>
                      <a:pt x="167" y="8858"/>
                    </a:cubicBezTo>
                    <a:cubicBezTo>
                      <a:pt x="250" y="8858"/>
                      <a:pt x="322" y="8775"/>
                      <a:pt x="322" y="8692"/>
                    </a:cubicBezTo>
                    <a:lnTo>
                      <a:pt x="322" y="7287"/>
                    </a:lnTo>
                    <a:cubicBezTo>
                      <a:pt x="322" y="7132"/>
                      <a:pt x="441" y="6977"/>
                      <a:pt x="596" y="6930"/>
                    </a:cubicBezTo>
                    <a:lnTo>
                      <a:pt x="1298" y="6739"/>
                    </a:lnTo>
                    <a:cubicBezTo>
                      <a:pt x="1322" y="6739"/>
                      <a:pt x="1334" y="6727"/>
                      <a:pt x="1369" y="6715"/>
                    </a:cubicBezTo>
                    <a:lnTo>
                      <a:pt x="1798" y="7144"/>
                    </a:lnTo>
                    <a:lnTo>
                      <a:pt x="1798" y="8704"/>
                    </a:lnTo>
                    <a:cubicBezTo>
                      <a:pt x="1798" y="8799"/>
                      <a:pt x="1870" y="8870"/>
                      <a:pt x="1965" y="8870"/>
                    </a:cubicBezTo>
                    <a:cubicBezTo>
                      <a:pt x="2048" y="8870"/>
                      <a:pt x="2131" y="8799"/>
                      <a:pt x="2131" y="8704"/>
                    </a:cubicBezTo>
                    <a:lnTo>
                      <a:pt x="2131" y="7144"/>
                    </a:lnTo>
                    <a:lnTo>
                      <a:pt x="2560" y="6715"/>
                    </a:lnTo>
                    <a:cubicBezTo>
                      <a:pt x="2620" y="6739"/>
                      <a:pt x="2679" y="6751"/>
                      <a:pt x="2727" y="6775"/>
                    </a:cubicBezTo>
                    <a:lnTo>
                      <a:pt x="2905" y="6811"/>
                    </a:lnTo>
                    <a:cubicBezTo>
                      <a:pt x="2667" y="6977"/>
                      <a:pt x="2524" y="7251"/>
                      <a:pt x="2524" y="7549"/>
                    </a:cubicBezTo>
                    <a:lnTo>
                      <a:pt x="2524" y="8704"/>
                    </a:lnTo>
                    <a:cubicBezTo>
                      <a:pt x="2524" y="8799"/>
                      <a:pt x="2608" y="8870"/>
                      <a:pt x="2691" y="8870"/>
                    </a:cubicBezTo>
                    <a:cubicBezTo>
                      <a:pt x="2786" y="8870"/>
                      <a:pt x="2858" y="8799"/>
                      <a:pt x="2858" y="8704"/>
                    </a:cubicBezTo>
                    <a:lnTo>
                      <a:pt x="2858" y="7549"/>
                    </a:lnTo>
                    <a:cubicBezTo>
                      <a:pt x="2858" y="7322"/>
                      <a:pt x="2989" y="7132"/>
                      <a:pt x="3179" y="7037"/>
                    </a:cubicBezTo>
                    <a:lnTo>
                      <a:pt x="4156" y="6608"/>
                    </a:lnTo>
                    <a:cubicBezTo>
                      <a:pt x="4453" y="7215"/>
                      <a:pt x="5072" y="7608"/>
                      <a:pt x="5763" y="7608"/>
                    </a:cubicBezTo>
                    <a:cubicBezTo>
                      <a:pt x="6442" y="7608"/>
                      <a:pt x="7073" y="7215"/>
                      <a:pt x="7370" y="6608"/>
                    </a:cubicBezTo>
                    <a:lnTo>
                      <a:pt x="8335" y="7037"/>
                    </a:lnTo>
                    <a:cubicBezTo>
                      <a:pt x="8537" y="7132"/>
                      <a:pt x="8656" y="7322"/>
                      <a:pt x="8656" y="7549"/>
                    </a:cubicBezTo>
                    <a:lnTo>
                      <a:pt x="8656" y="8704"/>
                    </a:lnTo>
                    <a:cubicBezTo>
                      <a:pt x="8656" y="8799"/>
                      <a:pt x="8739" y="8870"/>
                      <a:pt x="8823" y="8870"/>
                    </a:cubicBezTo>
                    <a:cubicBezTo>
                      <a:pt x="8918" y="8870"/>
                      <a:pt x="8989" y="8799"/>
                      <a:pt x="8989" y="8704"/>
                    </a:cubicBezTo>
                    <a:lnTo>
                      <a:pt x="8989" y="7549"/>
                    </a:lnTo>
                    <a:cubicBezTo>
                      <a:pt x="8989" y="7322"/>
                      <a:pt x="8918" y="7132"/>
                      <a:pt x="8775" y="6965"/>
                    </a:cubicBezTo>
                    <a:lnTo>
                      <a:pt x="9049" y="6834"/>
                    </a:lnTo>
                    <a:lnTo>
                      <a:pt x="9240" y="7025"/>
                    </a:lnTo>
                    <a:cubicBezTo>
                      <a:pt x="9370" y="7156"/>
                      <a:pt x="9549" y="7215"/>
                      <a:pt x="9728" y="7215"/>
                    </a:cubicBezTo>
                    <a:cubicBezTo>
                      <a:pt x="9906" y="7215"/>
                      <a:pt x="10085" y="7156"/>
                      <a:pt x="10228" y="7025"/>
                    </a:cubicBezTo>
                    <a:lnTo>
                      <a:pt x="10418" y="6834"/>
                    </a:lnTo>
                    <a:lnTo>
                      <a:pt x="10978" y="7108"/>
                    </a:lnTo>
                    <a:cubicBezTo>
                      <a:pt x="11121" y="7168"/>
                      <a:pt x="11192" y="7311"/>
                      <a:pt x="11192" y="7442"/>
                    </a:cubicBezTo>
                    <a:lnTo>
                      <a:pt x="11192" y="8692"/>
                    </a:lnTo>
                    <a:cubicBezTo>
                      <a:pt x="11192" y="8775"/>
                      <a:pt x="11264" y="8858"/>
                      <a:pt x="11359" y="8858"/>
                    </a:cubicBezTo>
                    <a:cubicBezTo>
                      <a:pt x="11442" y="8858"/>
                      <a:pt x="11514" y="8775"/>
                      <a:pt x="11514" y="8692"/>
                    </a:cubicBezTo>
                    <a:lnTo>
                      <a:pt x="11514" y="7442"/>
                    </a:lnTo>
                    <a:cubicBezTo>
                      <a:pt x="11537" y="7168"/>
                      <a:pt x="11383" y="6930"/>
                      <a:pt x="11145" y="6799"/>
                    </a:cubicBezTo>
                    <a:lnTo>
                      <a:pt x="10466" y="6453"/>
                    </a:lnTo>
                    <a:lnTo>
                      <a:pt x="10466" y="6441"/>
                    </a:lnTo>
                    <a:lnTo>
                      <a:pt x="10466" y="6096"/>
                    </a:lnTo>
                    <a:cubicBezTo>
                      <a:pt x="10740" y="5906"/>
                      <a:pt x="10942" y="5596"/>
                      <a:pt x="11002" y="5239"/>
                    </a:cubicBezTo>
                    <a:cubicBezTo>
                      <a:pt x="11133" y="5013"/>
                      <a:pt x="11192" y="4775"/>
                      <a:pt x="11192" y="4525"/>
                    </a:cubicBezTo>
                    <a:cubicBezTo>
                      <a:pt x="11192" y="4048"/>
                      <a:pt x="10966" y="3632"/>
                      <a:pt x="10609" y="3382"/>
                    </a:cubicBezTo>
                    <a:cubicBezTo>
                      <a:pt x="10621" y="3298"/>
                      <a:pt x="10644" y="3239"/>
                      <a:pt x="10644" y="3167"/>
                    </a:cubicBezTo>
                    <a:cubicBezTo>
                      <a:pt x="10644" y="2727"/>
                      <a:pt x="10240" y="2369"/>
                      <a:pt x="9751" y="2369"/>
                    </a:cubicBezTo>
                    <a:cubicBezTo>
                      <a:pt x="9251" y="2369"/>
                      <a:pt x="8859" y="2727"/>
                      <a:pt x="8859" y="3167"/>
                    </a:cubicBezTo>
                    <a:cubicBezTo>
                      <a:pt x="8859" y="3239"/>
                      <a:pt x="8870" y="3322"/>
                      <a:pt x="8882" y="3382"/>
                    </a:cubicBezTo>
                    <a:cubicBezTo>
                      <a:pt x="8680" y="3536"/>
                      <a:pt x="8513" y="3751"/>
                      <a:pt x="8406" y="3989"/>
                    </a:cubicBezTo>
                    <a:cubicBezTo>
                      <a:pt x="8358" y="3572"/>
                      <a:pt x="8323" y="3084"/>
                      <a:pt x="8275" y="2512"/>
                    </a:cubicBezTo>
                    <a:cubicBezTo>
                      <a:pt x="8216" y="1774"/>
                      <a:pt x="7942" y="1131"/>
                      <a:pt x="7501" y="679"/>
                    </a:cubicBezTo>
                    <a:cubicBezTo>
                      <a:pt x="7049" y="238"/>
                      <a:pt x="6442" y="0"/>
                      <a:pt x="5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4"/>
              <p:cNvSpPr/>
              <p:nvPr/>
            </p:nvSpPr>
            <p:spPr>
              <a:xfrm>
                <a:off x="2114800" y="3635440"/>
                <a:ext cx="11045" cy="37941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192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025"/>
                    </a:lnTo>
                    <a:cubicBezTo>
                      <a:pt x="1" y="1108"/>
                      <a:pt x="72" y="1191"/>
                      <a:pt x="167" y="1191"/>
                    </a:cubicBezTo>
                    <a:cubicBezTo>
                      <a:pt x="251" y="1191"/>
                      <a:pt x="322" y="1108"/>
                      <a:pt x="322" y="1025"/>
                    </a:cubicBezTo>
                    <a:lnTo>
                      <a:pt x="322" y="156"/>
                    </a:lnTo>
                    <a:cubicBezTo>
                      <a:pt x="346" y="72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1" name="Google Shape;701;p54"/>
            <p:cNvSpPr/>
            <p:nvPr/>
          </p:nvSpPr>
          <p:spPr>
            <a:xfrm>
              <a:off x="3772478" y="2250238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3" name="Google Shape;703;p54"/>
          <p:cNvSpPr txBox="1"/>
          <p:nvPr/>
        </p:nvSpPr>
        <p:spPr>
          <a:xfrm>
            <a:off x="3122625" y="2706960"/>
            <a:ext cx="1449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Saturn has several rings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4" name="Google Shape;704;p54"/>
          <p:cNvSpPr txBox="1"/>
          <p:nvPr/>
        </p:nvSpPr>
        <p:spPr>
          <a:xfrm>
            <a:off x="5592200" y="1318647"/>
            <a:ext cx="1655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1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5" name="Google Shape;705;p54"/>
          <p:cNvSpPr txBox="1"/>
          <p:nvPr/>
        </p:nvSpPr>
        <p:spPr>
          <a:xfrm>
            <a:off x="5542250" y="1730054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Venus has a beautiful name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6" name="Google Shape;706;p54"/>
          <p:cNvSpPr txBox="1"/>
          <p:nvPr/>
        </p:nvSpPr>
        <p:spPr>
          <a:xfrm>
            <a:off x="5592500" y="3083332"/>
            <a:ext cx="1655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2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cxnSp>
        <p:nvCxnSpPr>
          <p:cNvPr id="708" name="Google Shape;708;p54"/>
          <p:cNvCxnSpPr/>
          <p:nvPr/>
        </p:nvCxnSpPr>
        <p:spPr>
          <a:xfrm>
            <a:off x="4807675" y="1509538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54"/>
          <p:cNvCxnSpPr/>
          <p:nvPr/>
        </p:nvCxnSpPr>
        <p:spPr>
          <a:xfrm>
            <a:off x="4807675" y="3270325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54"/>
          <p:cNvCxnSpPr/>
          <p:nvPr/>
        </p:nvCxnSpPr>
        <p:spPr>
          <a:xfrm>
            <a:off x="4807675" y="1511325"/>
            <a:ext cx="0" cy="172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54"/>
          <p:cNvCxnSpPr/>
          <p:nvPr/>
        </p:nvCxnSpPr>
        <p:spPr>
          <a:xfrm>
            <a:off x="7149800" y="1505525"/>
            <a:ext cx="198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54"/>
          <p:cNvCxnSpPr/>
          <p:nvPr/>
        </p:nvCxnSpPr>
        <p:spPr>
          <a:xfrm>
            <a:off x="7187648" y="3270334"/>
            <a:ext cx="202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13" name="Google Shape;713;p54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714" name="Google Shape;714;p54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54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54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261D63D-E937-DFC5-6A36-A7BE7CCF6134}"/>
              </a:ext>
            </a:extLst>
          </p:cNvPr>
          <p:cNvSpPr txBox="1"/>
          <p:nvPr/>
        </p:nvSpPr>
        <p:spPr>
          <a:xfrm>
            <a:off x="3055512" y="2726399"/>
            <a:ext cx="59216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공공기관 또는 민간이 사용 수익하는 시설은 해당 기관이 유지관리 비용 부담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지난 </a:t>
            </a:r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(’14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~’19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노후 기반 시설관리에 약 </a:t>
            </a:r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59.3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조원 투자</a:t>
            </a:r>
            <a:endParaRPr lang="en-US" altLang="ko-KR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시설 안전 유지 분야 기술 개발을 추진하고 있으나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선진국 대비 기술격차 여전함</a:t>
            </a:r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인력 중심의 점검 진단으로 정확도 한계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한국의 스마트 진단 유지관리 기술은 미국 대비 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63.4%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불과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스마트 유지관리 기획 보고서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‘19.9)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762F5A-066F-CE84-BA29-BEEA8EDBC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300" y="859725"/>
            <a:ext cx="2943636" cy="17147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7BC5D9-BD15-14D9-1314-3DF19FF20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568" y="863883"/>
            <a:ext cx="294363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89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4"/>
          <p:cNvSpPr txBox="1">
            <a:spLocks noGrp="1"/>
          </p:cNvSpPr>
          <p:nvPr>
            <p:ph type="title"/>
          </p:nvPr>
        </p:nvSpPr>
        <p:spPr>
          <a:xfrm>
            <a:off x="81671" y="2241429"/>
            <a:ext cx="2781572" cy="931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일자리 창출 및 고용유지 가능성</a:t>
            </a:r>
            <a:endParaRPr sz="2800" dirty="0"/>
          </a:p>
        </p:txBody>
      </p:sp>
      <p:pic>
        <p:nvPicPr>
          <p:cNvPr id="691" name="Google Shape;691;p54"/>
          <p:cNvPicPr preferRelativeResize="0"/>
          <p:nvPr/>
        </p:nvPicPr>
        <p:blipFill rotWithShape="1">
          <a:blip r:embed="rId3">
            <a:alphaModFix/>
          </a:blip>
          <a:srcRect l="19562" r="31651"/>
          <a:stretch/>
        </p:blipFill>
        <p:spPr>
          <a:xfrm>
            <a:off x="4574307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2895875" y="766500"/>
            <a:ext cx="6271800" cy="3610500"/>
          </a:xfrm>
          <a:prstGeom prst="rect">
            <a:avLst/>
          </a:prstGeom>
          <a:solidFill>
            <a:schemeClr val="tx2"/>
          </a:solidFill>
          <a:ln w="762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93" name="Google Shape;693;p54"/>
          <p:cNvGrpSpPr/>
          <p:nvPr/>
        </p:nvGrpSpPr>
        <p:grpSpPr>
          <a:xfrm>
            <a:off x="4002778" y="1802453"/>
            <a:ext cx="482700" cy="482700"/>
            <a:chOff x="3772478" y="2250238"/>
            <a:chExt cx="482700" cy="482700"/>
          </a:xfrm>
        </p:grpSpPr>
        <p:grpSp>
          <p:nvGrpSpPr>
            <p:cNvPr id="694" name="Google Shape;694;p54"/>
            <p:cNvGrpSpPr/>
            <p:nvPr/>
          </p:nvGrpSpPr>
          <p:grpSpPr>
            <a:xfrm>
              <a:off x="3830192" y="2350400"/>
              <a:ext cx="367255" cy="282364"/>
              <a:chOff x="1781317" y="3391400"/>
              <a:chExt cx="367255" cy="282364"/>
            </a:xfrm>
          </p:grpSpPr>
          <p:sp>
            <p:nvSpPr>
              <p:cNvPr id="695" name="Google Shape;695;p54"/>
              <p:cNvSpPr/>
              <p:nvPr/>
            </p:nvSpPr>
            <p:spPr>
              <a:xfrm>
                <a:off x="1901061" y="3639610"/>
                <a:ext cx="11013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1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894"/>
                    </a:lnTo>
                    <a:cubicBezTo>
                      <a:pt x="1" y="977"/>
                      <a:pt x="72" y="1060"/>
                      <a:pt x="167" y="1060"/>
                    </a:cubicBezTo>
                    <a:cubicBezTo>
                      <a:pt x="251" y="1060"/>
                      <a:pt x="334" y="977"/>
                      <a:pt x="334" y="894"/>
                    </a:cubicBezTo>
                    <a:lnTo>
                      <a:pt x="334" y="167"/>
                    </a:lnTo>
                    <a:cubicBezTo>
                      <a:pt x="346" y="72"/>
                      <a:pt x="274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4"/>
              <p:cNvSpPr/>
              <p:nvPr/>
            </p:nvSpPr>
            <p:spPr>
              <a:xfrm>
                <a:off x="2016668" y="3639610"/>
                <a:ext cx="10631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61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lnTo>
                      <a:pt x="0" y="894"/>
                    </a:lnTo>
                    <a:cubicBezTo>
                      <a:pt x="0" y="977"/>
                      <a:pt x="71" y="1060"/>
                      <a:pt x="167" y="1060"/>
                    </a:cubicBezTo>
                    <a:cubicBezTo>
                      <a:pt x="250" y="1060"/>
                      <a:pt x="333" y="977"/>
                      <a:pt x="333" y="894"/>
                    </a:cubicBezTo>
                    <a:lnTo>
                      <a:pt x="333" y="167"/>
                    </a:lnTo>
                    <a:cubicBezTo>
                      <a:pt x="333" y="72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4"/>
              <p:cNvSpPr/>
              <p:nvPr/>
            </p:nvSpPr>
            <p:spPr>
              <a:xfrm>
                <a:off x="1820340" y="3518720"/>
                <a:ext cx="46281" cy="1632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13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7"/>
                    </a:cubicBezTo>
                    <a:cubicBezTo>
                      <a:pt x="1" y="251"/>
                      <a:pt x="84" y="334"/>
                      <a:pt x="167" y="334"/>
                    </a:cubicBezTo>
                    <a:cubicBezTo>
                      <a:pt x="370" y="334"/>
                      <a:pt x="917" y="358"/>
                      <a:pt x="1179" y="489"/>
                    </a:cubicBezTo>
                    <a:cubicBezTo>
                      <a:pt x="1215" y="513"/>
                      <a:pt x="1227" y="513"/>
                      <a:pt x="1263" y="513"/>
                    </a:cubicBezTo>
                    <a:cubicBezTo>
                      <a:pt x="1310" y="513"/>
                      <a:pt x="1382" y="477"/>
                      <a:pt x="1406" y="417"/>
                    </a:cubicBezTo>
                    <a:cubicBezTo>
                      <a:pt x="1453" y="346"/>
                      <a:pt x="1417" y="239"/>
                      <a:pt x="1334" y="191"/>
                    </a:cubicBezTo>
                    <a:cubicBezTo>
                      <a:pt x="941" y="1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>
                <a:off x="1802898" y="3628247"/>
                <a:ext cx="11045" cy="4513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418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1251"/>
                    </a:lnTo>
                    <a:cubicBezTo>
                      <a:pt x="1" y="1334"/>
                      <a:pt x="72" y="1417"/>
                      <a:pt x="168" y="1417"/>
                    </a:cubicBezTo>
                    <a:cubicBezTo>
                      <a:pt x="263" y="1417"/>
                      <a:pt x="334" y="1334"/>
                      <a:pt x="334" y="1251"/>
                    </a:cubicBezTo>
                    <a:lnTo>
                      <a:pt x="334" y="167"/>
                    </a:lnTo>
                    <a:cubicBezTo>
                      <a:pt x="346" y="72"/>
                      <a:pt x="275" y="1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4"/>
              <p:cNvSpPr/>
              <p:nvPr/>
            </p:nvSpPr>
            <p:spPr>
              <a:xfrm>
                <a:off x="1781317" y="3391400"/>
                <a:ext cx="367255" cy="282364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8871" extrusionOk="0">
                    <a:moveTo>
                      <a:pt x="9728" y="2703"/>
                    </a:moveTo>
                    <a:cubicBezTo>
                      <a:pt x="10049" y="2703"/>
                      <a:pt x="10287" y="2917"/>
                      <a:pt x="10287" y="3167"/>
                    </a:cubicBezTo>
                    <a:lnTo>
                      <a:pt x="10287" y="3203"/>
                    </a:lnTo>
                    <a:cubicBezTo>
                      <a:pt x="10121" y="3120"/>
                      <a:pt x="9930" y="3096"/>
                      <a:pt x="9728" y="3096"/>
                    </a:cubicBezTo>
                    <a:cubicBezTo>
                      <a:pt x="9537" y="3096"/>
                      <a:pt x="9347" y="3143"/>
                      <a:pt x="9180" y="3203"/>
                    </a:cubicBezTo>
                    <a:lnTo>
                      <a:pt x="9180" y="3167"/>
                    </a:lnTo>
                    <a:cubicBezTo>
                      <a:pt x="9180" y="2917"/>
                      <a:pt x="9430" y="2703"/>
                      <a:pt x="9728" y="2703"/>
                    </a:cubicBezTo>
                    <a:close/>
                    <a:moveTo>
                      <a:pt x="9728" y="3405"/>
                    </a:moveTo>
                    <a:cubicBezTo>
                      <a:pt x="10347" y="3405"/>
                      <a:pt x="10835" y="3893"/>
                      <a:pt x="10835" y="4513"/>
                    </a:cubicBezTo>
                    <a:cubicBezTo>
                      <a:pt x="10835" y="4632"/>
                      <a:pt x="10811" y="4751"/>
                      <a:pt x="10775" y="4846"/>
                    </a:cubicBezTo>
                    <a:cubicBezTo>
                      <a:pt x="10299" y="4358"/>
                      <a:pt x="9454" y="4167"/>
                      <a:pt x="9406" y="4167"/>
                    </a:cubicBezTo>
                    <a:cubicBezTo>
                      <a:pt x="9392" y="4160"/>
                      <a:pt x="9377" y="4157"/>
                      <a:pt x="9362" y="4157"/>
                    </a:cubicBezTo>
                    <a:cubicBezTo>
                      <a:pt x="9325" y="4157"/>
                      <a:pt x="9285" y="4174"/>
                      <a:pt x="9251" y="4191"/>
                    </a:cubicBezTo>
                    <a:cubicBezTo>
                      <a:pt x="9216" y="4227"/>
                      <a:pt x="9192" y="4274"/>
                      <a:pt x="9192" y="4334"/>
                    </a:cubicBezTo>
                    <a:cubicBezTo>
                      <a:pt x="9192" y="4334"/>
                      <a:pt x="9180" y="4441"/>
                      <a:pt x="9061" y="4572"/>
                    </a:cubicBezTo>
                    <a:cubicBezTo>
                      <a:pt x="9001" y="4632"/>
                      <a:pt x="9001" y="4751"/>
                      <a:pt x="9061" y="4810"/>
                    </a:cubicBezTo>
                    <a:cubicBezTo>
                      <a:pt x="9091" y="4840"/>
                      <a:pt x="9135" y="4855"/>
                      <a:pt x="9180" y="4855"/>
                    </a:cubicBezTo>
                    <a:cubicBezTo>
                      <a:pt x="9225" y="4855"/>
                      <a:pt x="9269" y="4840"/>
                      <a:pt x="9299" y="4810"/>
                    </a:cubicBezTo>
                    <a:cubicBezTo>
                      <a:pt x="9394" y="4715"/>
                      <a:pt x="9454" y="4608"/>
                      <a:pt x="9478" y="4536"/>
                    </a:cubicBezTo>
                    <a:cubicBezTo>
                      <a:pt x="9763" y="4632"/>
                      <a:pt x="10359" y="4834"/>
                      <a:pt x="10621" y="5203"/>
                    </a:cubicBezTo>
                    <a:cubicBezTo>
                      <a:pt x="10561" y="5668"/>
                      <a:pt x="10192" y="5977"/>
                      <a:pt x="9728" y="5977"/>
                    </a:cubicBezTo>
                    <a:cubicBezTo>
                      <a:pt x="9251" y="5977"/>
                      <a:pt x="8870" y="5620"/>
                      <a:pt x="8823" y="5167"/>
                    </a:cubicBezTo>
                    <a:cubicBezTo>
                      <a:pt x="8823" y="5132"/>
                      <a:pt x="8811" y="5120"/>
                      <a:pt x="8799" y="5084"/>
                    </a:cubicBezTo>
                    <a:cubicBezTo>
                      <a:pt x="8692" y="4906"/>
                      <a:pt x="8632" y="4715"/>
                      <a:pt x="8632" y="4513"/>
                    </a:cubicBezTo>
                    <a:cubicBezTo>
                      <a:pt x="8632" y="3893"/>
                      <a:pt x="9120" y="3405"/>
                      <a:pt x="9728" y="3405"/>
                    </a:cubicBezTo>
                    <a:close/>
                    <a:moveTo>
                      <a:pt x="3048" y="3405"/>
                    </a:moveTo>
                    <a:lnTo>
                      <a:pt x="3048" y="4108"/>
                    </a:lnTo>
                    <a:cubicBezTo>
                      <a:pt x="3048" y="4227"/>
                      <a:pt x="3024" y="4334"/>
                      <a:pt x="2977" y="4429"/>
                    </a:cubicBezTo>
                    <a:lnTo>
                      <a:pt x="2882" y="4608"/>
                    </a:lnTo>
                    <a:cubicBezTo>
                      <a:pt x="2870" y="4644"/>
                      <a:pt x="2870" y="4655"/>
                      <a:pt x="2870" y="4691"/>
                    </a:cubicBezTo>
                    <a:lnTo>
                      <a:pt x="2870" y="5048"/>
                    </a:lnTo>
                    <a:cubicBezTo>
                      <a:pt x="2870" y="5298"/>
                      <a:pt x="2763" y="5537"/>
                      <a:pt x="2584" y="5703"/>
                    </a:cubicBezTo>
                    <a:cubicBezTo>
                      <a:pt x="2413" y="5885"/>
                      <a:pt x="2203" y="5981"/>
                      <a:pt x="1989" y="5981"/>
                    </a:cubicBezTo>
                    <a:cubicBezTo>
                      <a:pt x="1965" y="5981"/>
                      <a:pt x="1941" y="5979"/>
                      <a:pt x="1917" y="5977"/>
                    </a:cubicBezTo>
                    <a:cubicBezTo>
                      <a:pt x="1429" y="5965"/>
                      <a:pt x="1024" y="5537"/>
                      <a:pt x="1024" y="5013"/>
                    </a:cubicBezTo>
                    <a:lnTo>
                      <a:pt x="1024" y="4703"/>
                    </a:lnTo>
                    <a:cubicBezTo>
                      <a:pt x="1024" y="4667"/>
                      <a:pt x="1024" y="4644"/>
                      <a:pt x="1012" y="4632"/>
                    </a:cubicBezTo>
                    <a:lnTo>
                      <a:pt x="905" y="4417"/>
                    </a:lnTo>
                    <a:cubicBezTo>
                      <a:pt x="858" y="4346"/>
                      <a:pt x="846" y="4251"/>
                      <a:pt x="846" y="4167"/>
                    </a:cubicBezTo>
                    <a:lnTo>
                      <a:pt x="846" y="4144"/>
                    </a:lnTo>
                    <a:cubicBezTo>
                      <a:pt x="846" y="3751"/>
                      <a:pt x="1179" y="3405"/>
                      <a:pt x="1596" y="3405"/>
                    </a:cubicBezTo>
                    <a:close/>
                    <a:moveTo>
                      <a:pt x="5763" y="322"/>
                    </a:moveTo>
                    <a:cubicBezTo>
                      <a:pt x="6358" y="322"/>
                      <a:pt x="6870" y="536"/>
                      <a:pt x="7263" y="905"/>
                    </a:cubicBezTo>
                    <a:cubicBezTo>
                      <a:pt x="7668" y="1298"/>
                      <a:pt x="7882" y="1858"/>
                      <a:pt x="7942" y="2524"/>
                    </a:cubicBezTo>
                    <a:cubicBezTo>
                      <a:pt x="8085" y="4346"/>
                      <a:pt x="8227" y="5346"/>
                      <a:pt x="8287" y="5703"/>
                    </a:cubicBezTo>
                    <a:lnTo>
                      <a:pt x="8287" y="5715"/>
                    </a:lnTo>
                    <a:cubicBezTo>
                      <a:pt x="8108" y="5834"/>
                      <a:pt x="7763" y="6025"/>
                      <a:pt x="7215" y="6179"/>
                    </a:cubicBezTo>
                    <a:lnTo>
                      <a:pt x="6930" y="6060"/>
                    </a:lnTo>
                    <a:cubicBezTo>
                      <a:pt x="6858" y="6025"/>
                      <a:pt x="6811" y="5953"/>
                      <a:pt x="6811" y="5882"/>
                    </a:cubicBezTo>
                    <a:lnTo>
                      <a:pt x="6811" y="5298"/>
                    </a:lnTo>
                    <a:cubicBezTo>
                      <a:pt x="7370" y="4941"/>
                      <a:pt x="7727" y="4334"/>
                      <a:pt x="7727" y="3632"/>
                    </a:cubicBezTo>
                    <a:lnTo>
                      <a:pt x="7727" y="3322"/>
                    </a:lnTo>
                    <a:cubicBezTo>
                      <a:pt x="7727" y="3108"/>
                      <a:pt x="7632" y="2917"/>
                      <a:pt x="7489" y="2786"/>
                    </a:cubicBezTo>
                    <a:cubicBezTo>
                      <a:pt x="7144" y="2489"/>
                      <a:pt x="6370" y="1965"/>
                      <a:pt x="5025" y="1834"/>
                    </a:cubicBezTo>
                    <a:cubicBezTo>
                      <a:pt x="5015" y="1831"/>
                      <a:pt x="5005" y="1830"/>
                      <a:pt x="4995" y="1830"/>
                    </a:cubicBezTo>
                    <a:cubicBezTo>
                      <a:pt x="4920" y="1830"/>
                      <a:pt x="4846" y="1903"/>
                      <a:pt x="4846" y="1977"/>
                    </a:cubicBezTo>
                    <a:cubicBezTo>
                      <a:pt x="4834" y="2072"/>
                      <a:pt x="4906" y="2155"/>
                      <a:pt x="5001" y="2155"/>
                    </a:cubicBezTo>
                    <a:cubicBezTo>
                      <a:pt x="6251" y="2274"/>
                      <a:pt x="6954" y="2750"/>
                      <a:pt x="7263" y="3024"/>
                    </a:cubicBezTo>
                    <a:cubicBezTo>
                      <a:pt x="7335" y="3096"/>
                      <a:pt x="7382" y="3179"/>
                      <a:pt x="7382" y="3298"/>
                    </a:cubicBezTo>
                    <a:lnTo>
                      <a:pt x="7382" y="3620"/>
                    </a:lnTo>
                    <a:cubicBezTo>
                      <a:pt x="7382" y="4525"/>
                      <a:pt x="6632" y="5251"/>
                      <a:pt x="5739" y="5251"/>
                    </a:cubicBezTo>
                    <a:cubicBezTo>
                      <a:pt x="4846" y="5251"/>
                      <a:pt x="4108" y="4513"/>
                      <a:pt x="4108" y="3620"/>
                    </a:cubicBezTo>
                    <a:lnTo>
                      <a:pt x="4108" y="3465"/>
                    </a:lnTo>
                    <a:cubicBezTo>
                      <a:pt x="4108" y="3405"/>
                      <a:pt x="4132" y="3346"/>
                      <a:pt x="4191" y="3298"/>
                    </a:cubicBezTo>
                    <a:cubicBezTo>
                      <a:pt x="4406" y="3179"/>
                      <a:pt x="4691" y="2965"/>
                      <a:pt x="4822" y="2572"/>
                    </a:cubicBezTo>
                    <a:cubicBezTo>
                      <a:pt x="4846" y="2489"/>
                      <a:pt x="4810" y="2393"/>
                      <a:pt x="4715" y="2369"/>
                    </a:cubicBezTo>
                    <a:cubicBezTo>
                      <a:pt x="4696" y="2361"/>
                      <a:pt x="4676" y="2357"/>
                      <a:pt x="4657" y="2357"/>
                    </a:cubicBezTo>
                    <a:cubicBezTo>
                      <a:pt x="4592" y="2357"/>
                      <a:pt x="4531" y="2401"/>
                      <a:pt x="4513" y="2465"/>
                    </a:cubicBezTo>
                    <a:cubicBezTo>
                      <a:pt x="4417" y="2750"/>
                      <a:pt x="4191" y="2917"/>
                      <a:pt x="4048" y="3024"/>
                    </a:cubicBezTo>
                    <a:cubicBezTo>
                      <a:pt x="3882" y="3108"/>
                      <a:pt x="3775" y="3286"/>
                      <a:pt x="3775" y="3465"/>
                    </a:cubicBezTo>
                    <a:lnTo>
                      <a:pt x="3775" y="3620"/>
                    </a:lnTo>
                    <a:cubicBezTo>
                      <a:pt x="3775" y="4310"/>
                      <a:pt x="4132" y="4929"/>
                      <a:pt x="4691" y="5287"/>
                    </a:cubicBezTo>
                    <a:lnTo>
                      <a:pt x="4691" y="5858"/>
                    </a:lnTo>
                    <a:cubicBezTo>
                      <a:pt x="4691" y="5941"/>
                      <a:pt x="4644" y="6013"/>
                      <a:pt x="4572" y="6037"/>
                    </a:cubicBezTo>
                    <a:lnTo>
                      <a:pt x="4287" y="6156"/>
                    </a:lnTo>
                    <a:cubicBezTo>
                      <a:pt x="3739" y="6013"/>
                      <a:pt x="3394" y="5822"/>
                      <a:pt x="3227" y="5715"/>
                    </a:cubicBezTo>
                    <a:lnTo>
                      <a:pt x="3227" y="5703"/>
                    </a:lnTo>
                    <a:cubicBezTo>
                      <a:pt x="3286" y="5346"/>
                      <a:pt x="3441" y="4346"/>
                      <a:pt x="3572" y="2524"/>
                    </a:cubicBezTo>
                    <a:cubicBezTo>
                      <a:pt x="3620" y="1858"/>
                      <a:pt x="3858" y="1310"/>
                      <a:pt x="4251" y="905"/>
                    </a:cubicBezTo>
                    <a:cubicBezTo>
                      <a:pt x="4644" y="524"/>
                      <a:pt x="5168" y="322"/>
                      <a:pt x="5763" y="322"/>
                    </a:cubicBezTo>
                    <a:close/>
                    <a:moveTo>
                      <a:pt x="2917" y="5870"/>
                    </a:moveTo>
                    <a:cubicBezTo>
                      <a:pt x="2941" y="5929"/>
                      <a:pt x="2989" y="5977"/>
                      <a:pt x="3036" y="6013"/>
                    </a:cubicBezTo>
                    <a:cubicBezTo>
                      <a:pt x="3167" y="6096"/>
                      <a:pt x="3417" y="6251"/>
                      <a:pt x="3810" y="6382"/>
                    </a:cubicBezTo>
                    <a:lnTo>
                      <a:pt x="3334" y="6596"/>
                    </a:lnTo>
                    <a:lnTo>
                      <a:pt x="2798" y="6441"/>
                    </a:lnTo>
                    <a:cubicBezTo>
                      <a:pt x="2667" y="6394"/>
                      <a:pt x="2667" y="6382"/>
                      <a:pt x="2667" y="6358"/>
                    </a:cubicBezTo>
                    <a:lnTo>
                      <a:pt x="2667" y="6120"/>
                    </a:lnTo>
                    <a:cubicBezTo>
                      <a:pt x="2727" y="6072"/>
                      <a:pt x="2763" y="6025"/>
                      <a:pt x="2822" y="5977"/>
                    </a:cubicBezTo>
                    <a:cubicBezTo>
                      <a:pt x="2858" y="5953"/>
                      <a:pt x="2882" y="5906"/>
                      <a:pt x="2917" y="5870"/>
                    </a:cubicBezTo>
                    <a:close/>
                    <a:moveTo>
                      <a:pt x="8620" y="5620"/>
                    </a:moveTo>
                    <a:cubicBezTo>
                      <a:pt x="8704" y="5822"/>
                      <a:pt x="8859" y="5977"/>
                      <a:pt x="9037" y="6096"/>
                    </a:cubicBezTo>
                    <a:lnTo>
                      <a:pt x="9037" y="6453"/>
                    </a:lnTo>
                    <a:lnTo>
                      <a:pt x="9013" y="6453"/>
                    </a:lnTo>
                    <a:lnTo>
                      <a:pt x="8478" y="6739"/>
                    </a:lnTo>
                    <a:cubicBezTo>
                      <a:pt x="8478" y="6739"/>
                      <a:pt x="8466" y="6739"/>
                      <a:pt x="8466" y="6727"/>
                    </a:cubicBezTo>
                    <a:lnTo>
                      <a:pt x="7692" y="6382"/>
                    </a:lnTo>
                    <a:cubicBezTo>
                      <a:pt x="8061" y="6251"/>
                      <a:pt x="8335" y="6096"/>
                      <a:pt x="8466" y="6013"/>
                    </a:cubicBezTo>
                    <a:cubicBezTo>
                      <a:pt x="8585" y="5941"/>
                      <a:pt x="8644" y="5798"/>
                      <a:pt x="8620" y="5656"/>
                    </a:cubicBezTo>
                    <a:lnTo>
                      <a:pt x="8620" y="5620"/>
                    </a:lnTo>
                    <a:close/>
                    <a:moveTo>
                      <a:pt x="2322" y="6263"/>
                    </a:moveTo>
                    <a:lnTo>
                      <a:pt x="2322" y="6334"/>
                    </a:lnTo>
                    <a:cubicBezTo>
                      <a:pt x="2322" y="6370"/>
                      <a:pt x="2322" y="6418"/>
                      <a:pt x="2334" y="6441"/>
                    </a:cubicBezTo>
                    <a:lnTo>
                      <a:pt x="1929" y="6834"/>
                    </a:lnTo>
                    <a:lnTo>
                      <a:pt x="1548" y="6441"/>
                    </a:lnTo>
                    <a:cubicBezTo>
                      <a:pt x="1560" y="6418"/>
                      <a:pt x="1560" y="6382"/>
                      <a:pt x="1560" y="6334"/>
                    </a:cubicBezTo>
                    <a:lnTo>
                      <a:pt x="1560" y="6263"/>
                    </a:lnTo>
                    <a:cubicBezTo>
                      <a:pt x="1667" y="6299"/>
                      <a:pt x="1786" y="6322"/>
                      <a:pt x="1905" y="6322"/>
                    </a:cubicBezTo>
                    <a:lnTo>
                      <a:pt x="1953" y="6322"/>
                    </a:lnTo>
                    <a:cubicBezTo>
                      <a:pt x="2084" y="6322"/>
                      <a:pt x="2203" y="6310"/>
                      <a:pt x="2322" y="6263"/>
                    </a:cubicBezTo>
                    <a:close/>
                    <a:moveTo>
                      <a:pt x="10109" y="6275"/>
                    </a:moveTo>
                    <a:lnTo>
                      <a:pt x="10109" y="6453"/>
                    </a:lnTo>
                    <a:cubicBezTo>
                      <a:pt x="10109" y="6513"/>
                      <a:pt x="10121" y="6572"/>
                      <a:pt x="10144" y="6620"/>
                    </a:cubicBezTo>
                    <a:lnTo>
                      <a:pt x="10002" y="6775"/>
                    </a:lnTo>
                    <a:cubicBezTo>
                      <a:pt x="9924" y="6840"/>
                      <a:pt x="9832" y="6873"/>
                      <a:pt x="9740" y="6873"/>
                    </a:cubicBezTo>
                    <a:cubicBezTo>
                      <a:pt x="9647" y="6873"/>
                      <a:pt x="9555" y="6840"/>
                      <a:pt x="9478" y="6775"/>
                    </a:cubicBezTo>
                    <a:lnTo>
                      <a:pt x="9311" y="6620"/>
                    </a:lnTo>
                    <a:cubicBezTo>
                      <a:pt x="9347" y="6572"/>
                      <a:pt x="9359" y="6513"/>
                      <a:pt x="9359" y="6453"/>
                    </a:cubicBezTo>
                    <a:lnTo>
                      <a:pt x="9359" y="6275"/>
                    </a:lnTo>
                    <a:cubicBezTo>
                      <a:pt x="9478" y="6310"/>
                      <a:pt x="9597" y="6334"/>
                      <a:pt x="9728" y="6334"/>
                    </a:cubicBezTo>
                    <a:cubicBezTo>
                      <a:pt x="9859" y="6334"/>
                      <a:pt x="9978" y="6322"/>
                      <a:pt x="10109" y="6275"/>
                    </a:cubicBezTo>
                    <a:close/>
                    <a:moveTo>
                      <a:pt x="6501" y="5477"/>
                    </a:moveTo>
                    <a:lnTo>
                      <a:pt x="6501" y="5882"/>
                    </a:lnTo>
                    <a:cubicBezTo>
                      <a:pt x="6501" y="6084"/>
                      <a:pt x="6620" y="6275"/>
                      <a:pt x="6811" y="6370"/>
                    </a:cubicBezTo>
                    <a:lnTo>
                      <a:pt x="7073" y="6477"/>
                    </a:lnTo>
                    <a:cubicBezTo>
                      <a:pt x="6799" y="6953"/>
                      <a:pt x="6299" y="7263"/>
                      <a:pt x="5739" y="7263"/>
                    </a:cubicBezTo>
                    <a:cubicBezTo>
                      <a:pt x="5191" y="7263"/>
                      <a:pt x="4691" y="6953"/>
                      <a:pt x="4453" y="6477"/>
                    </a:cubicBezTo>
                    <a:lnTo>
                      <a:pt x="4703" y="6370"/>
                    </a:lnTo>
                    <a:cubicBezTo>
                      <a:pt x="4894" y="6275"/>
                      <a:pt x="5013" y="6084"/>
                      <a:pt x="5013" y="5882"/>
                    </a:cubicBezTo>
                    <a:lnTo>
                      <a:pt x="5013" y="5477"/>
                    </a:lnTo>
                    <a:cubicBezTo>
                      <a:pt x="5239" y="5560"/>
                      <a:pt x="5489" y="5620"/>
                      <a:pt x="5763" y="5620"/>
                    </a:cubicBezTo>
                    <a:cubicBezTo>
                      <a:pt x="6025" y="5620"/>
                      <a:pt x="6263" y="5584"/>
                      <a:pt x="6501" y="5477"/>
                    </a:cubicBezTo>
                    <a:close/>
                    <a:moveTo>
                      <a:pt x="5763" y="0"/>
                    </a:moveTo>
                    <a:cubicBezTo>
                      <a:pt x="5072" y="0"/>
                      <a:pt x="4465" y="238"/>
                      <a:pt x="4013" y="679"/>
                    </a:cubicBezTo>
                    <a:cubicBezTo>
                      <a:pt x="3560" y="1131"/>
                      <a:pt x="3286" y="1774"/>
                      <a:pt x="3239" y="2512"/>
                    </a:cubicBezTo>
                    <a:cubicBezTo>
                      <a:pt x="3227" y="2703"/>
                      <a:pt x="3215" y="2905"/>
                      <a:pt x="3203" y="3084"/>
                    </a:cubicBezTo>
                    <a:lnTo>
                      <a:pt x="1608" y="3084"/>
                    </a:lnTo>
                    <a:cubicBezTo>
                      <a:pt x="1012" y="3084"/>
                      <a:pt x="536" y="3560"/>
                      <a:pt x="536" y="4155"/>
                    </a:cubicBezTo>
                    <a:lnTo>
                      <a:pt x="536" y="4167"/>
                    </a:lnTo>
                    <a:cubicBezTo>
                      <a:pt x="536" y="4298"/>
                      <a:pt x="560" y="4453"/>
                      <a:pt x="619" y="4572"/>
                    </a:cubicBezTo>
                    <a:lnTo>
                      <a:pt x="715" y="4751"/>
                    </a:lnTo>
                    <a:lnTo>
                      <a:pt x="715" y="5025"/>
                    </a:lnTo>
                    <a:cubicBezTo>
                      <a:pt x="715" y="5465"/>
                      <a:pt x="941" y="5858"/>
                      <a:pt x="1262" y="6096"/>
                    </a:cubicBezTo>
                    <a:lnTo>
                      <a:pt x="1262" y="6334"/>
                    </a:lnTo>
                    <a:cubicBezTo>
                      <a:pt x="1262" y="6370"/>
                      <a:pt x="1250" y="6394"/>
                      <a:pt x="1215" y="6418"/>
                    </a:cubicBezTo>
                    <a:lnTo>
                      <a:pt x="524" y="6608"/>
                    </a:lnTo>
                    <a:cubicBezTo>
                      <a:pt x="226" y="6691"/>
                      <a:pt x="0" y="6977"/>
                      <a:pt x="0" y="7287"/>
                    </a:cubicBezTo>
                    <a:lnTo>
                      <a:pt x="0" y="8692"/>
                    </a:lnTo>
                    <a:cubicBezTo>
                      <a:pt x="0" y="8775"/>
                      <a:pt x="72" y="8858"/>
                      <a:pt x="167" y="8858"/>
                    </a:cubicBezTo>
                    <a:cubicBezTo>
                      <a:pt x="250" y="8858"/>
                      <a:pt x="322" y="8775"/>
                      <a:pt x="322" y="8692"/>
                    </a:cubicBezTo>
                    <a:lnTo>
                      <a:pt x="322" y="7287"/>
                    </a:lnTo>
                    <a:cubicBezTo>
                      <a:pt x="322" y="7132"/>
                      <a:pt x="441" y="6977"/>
                      <a:pt x="596" y="6930"/>
                    </a:cubicBezTo>
                    <a:lnTo>
                      <a:pt x="1298" y="6739"/>
                    </a:lnTo>
                    <a:cubicBezTo>
                      <a:pt x="1322" y="6739"/>
                      <a:pt x="1334" y="6727"/>
                      <a:pt x="1369" y="6715"/>
                    </a:cubicBezTo>
                    <a:lnTo>
                      <a:pt x="1798" y="7144"/>
                    </a:lnTo>
                    <a:lnTo>
                      <a:pt x="1798" y="8704"/>
                    </a:lnTo>
                    <a:cubicBezTo>
                      <a:pt x="1798" y="8799"/>
                      <a:pt x="1870" y="8870"/>
                      <a:pt x="1965" y="8870"/>
                    </a:cubicBezTo>
                    <a:cubicBezTo>
                      <a:pt x="2048" y="8870"/>
                      <a:pt x="2131" y="8799"/>
                      <a:pt x="2131" y="8704"/>
                    </a:cubicBezTo>
                    <a:lnTo>
                      <a:pt x="2131" y="7144"/>
                    </a:lnTo>
                    <a:lnTo>
                      <a:pt x="2560" y="6715"/>
                    </a:lnTo>
                    <a:cubicBezTo>
                      <a:pt x="2620" y="6739"/>
                      <a:pt x="2679" y="6751"/>
                      <a:pt x="2727" y="6775"/>
                    </a:cubicBezTo>
                    <a:lnTo>
                      <a:pt x="2905" y="6811"/>
                    </a:lnTo>
                    <a:cubicBezTo>
                      <a:pt x="2667" y="6977"/>
                      <a:pt x="2524" y="7251"/>
                      <a:pt x="2524" y="7549"/>
                    </a:cubicBezTo>
                    <a:lnTo>
                      <a:pt x="2524" y="8704"/>
                    </a:lnTo>
                    <a:cubicBezTo>
                      <a:pt x="2524" y="8799"/>
                      <a:pt x="2608" y="8870"/>
                      <a:pt x="2691" y="8870"/>
                    </a:cubicBezTo>
                    <a:cubicBezTo>
                      <a:pt x="2786" y="8870"/>
                      <a:pt x="2858" y="8799"/>
                      <a:pt x="2858" y="8704"/>
                    </a:cubicBezTo>
                    <a:lnTo>
                      <a:pt x="2858" y="7549"/>
                    </a:lnTo>
                    <a:cubicBezTo>
                      <a:pt x="2858" y="7322"/>
                      <a:pt x="2989" y="7132"/>
                      <a:pt x="3179" y="7037"/>
                    </a:cubicBezTo>
                    <a:lnTo>
                      <a:pt x="4156" y="6608"/>
                    </a:lnTo>
                    <a:cubicBezTo>
                      <a:pt x="4453" y="7215"/>
                      <a:pt x="5072" y="7608"/>
                      <a:pt x="5763" y="7608"/>
                    </a:cubicBezTo>
                    <a:cubicBezTo>
                      <a:pt x="6442" y="7608"/>
                      <a:pt x="7073" y="7215"/>
                      <a:pt x="7370" y="6608"/>
                    </a:cubicBezTo>
                    <a:lnTo>
                      <a:pt x="8335" y="7037"/>
                    </a:lnTo>
                    <a:cubicBezTo>
                      <a:pt x="8537" y="7132"/>
                      <a:pt x="8656" y="7322"/>
                      <a:pt x="8656" y="7549"/>
                    </a:cubicBezTo>
                    <a:lnTo>
                      <a:pt x="8656" y="8704"/>
                    </a:lnTo>
                    <a:cubicBezTo>
                      <a:pt x="8656" y="8799"/>
                      <a:pt x="8739" y="8870"/>
                      <a:pt x="8823" y="8870"/>
                    </a:cubicBezTo>
                    <a:cubicBezTo>
                      <a:pt x="8918" y="8870"/>
                      <a:pt x="8989" y="8799"/>
                      <a:pt x="8989" y="8704"/>
                    </a:cubicBezTo>
                    <a:lnTo>
                      <a:pt x="8989" y="7549"/>
                    </a:lnTo>
                    <a:cubicBezTo>
                      <a:pt x="8989" y="7322"/>
                      <a:pt x="8918" y="7132"/>
                      <a:pt x="8775" y="6965"/>
                    </a:cubicBezTo>
                    <a:lnTo>
                      <a:pt x="9049" y="6834"/>
                    </a:lnTo>
                    <a:lnTo>
                      <a:pt x="9240" y="7025"/>
                    </a:lnTo>
                    <a:cubicBezTo>
                      <a:pt x="9370" y="7156"/>
                      <a:pt x="9549" y="7215"/>
                      <a:pt x="9728" y="7215"/>
                    </a:cubicBezTo>
                    <a:cubicBezTo>
                      <a:pt x="9906" y="7215"/>
                      <a:pt x="10085" y="7156"/>
                      <a:pt x="10228" y="7025"/>
                    </a:cubicBezTo>
                    <a:lnTo>
                      <a:pt x="10418" y="6834"/>
                    </a:lnTo>
                    <a:lnTo>
                      <a:pt x="10978" y="7108"/>
                    </a:lnTo>
                    <a:cubicBezTo>
                      <a:pt x="11121" y="7168"/>
                      <a:pt x="11192" y="7311"/>
                      <a:pt x="11192" y="7442"/>
                    </a:cubicBezTo>
                    <a:lnTo>
                      <a:pt x="11192" y="8692"/>
                    </a:lnTo>
                    <a:cubicBezTo>
                      <a:pt x="11192" y="8775"/>
                      <a:pt x="11264" y="8858"/>
                      <a:pt x="11359" y="8858"/>
                    </a:cubicBezTo>
                    <a:cubicBezTo>
                      <a:pt x="11442" y="8858"/>
                      <a:pt x="11514" y="8775"/>
                      <a:pt x="11514" y="8692"/>
                    </a:cubicBezTo>
                    <a:lnTo>
                      <a:pt x="11514" y="7442"/>
                    </a:lnTo>
                    <a:cubicBezTo>
                      <a:pt x="11537" y="7168"/>
                      <a:pt x="11383" y="6930"/>
                      <a:pt x="11145" y="6799"/>
                    </a:cubicBezTo>
                    <a:lnTo>
                      <a:pt x="10466" y="6453"/>
                    </a:lnTo>
                    <a:lnTo>
                      <a:pt x="10466" y="6441"/>
                    </a:lnTo>
                    <a:lnTo>
                      <a:pt x="10466" y="6096"/>
                    </a:lnTo>
                    <a:cubicBezTo>
                      <a:pt x="10740" y="5906"/>
                      <a:pt x="10942" y="5596"/>
                      <a:pt x="11002" y="5239"/>
                    </a:cubicBezTo>
                    <a:cubicBezTo>
                      <a:pt x="11133" y="5013"/>
                      <a:pt x="11192" y="4775"/>
                      <a:pt x="11192" y="4525"/>
                    </a:cubicBezTo>
                    <a:cubicBezTo>
                      <a:pt x="11192" y="4048"/>
                      <a:pt x="10966" y="3632"/>
                      <a:pt x="10609" y="3382"/>
                    </a:cubicBezTo>
                    <a:cubicBezTo>
                      <a:pt x="10621" y="3298"/>
                      <a:pt x="10644" y="3239"/>
                      <a:pt x="10644" y="3167"/>
                    </a:cubicBezTo>
                    <a:cubicBezTo>
                      <a:pt x="10644" y="2727"/>
                      <a:pt x="10240" y="2369"/>
                      <a:pt x="9751" y="2369"/>
                    </a:cubicBezTo>
                    <a:cubicBezTo>
                      <a:pt x="9251" y="2369"/>
                      <a:pt x="8859" y="2727"/>
                      <a:pt x="8859" y="3167"/>
                    </a:cubicBezTo>
                    <a:cubicBezTo>
                      <a:pt x="8859" y="3239"/>
                      <a:pt x="8870" y="3322"/>
                      <a:pt x="8882" y="3382"/>
                    </a:cubicBezTo>
                    <a:cubicBezTo>
                      <a:pt x="8680" y="3536"/>
                      <a:pt x="8513" y="3751"/>
                      <a:pt x="8406" y="3989"/>
                    </a:cubicBezTo>
                    <a:cubicBezTo>
                      <a:pt x="8358" y="3572"/>
                      <a:pt x="8323" y="3084"/>
                      <a:pt x="8275" y="2512"/>
                    </a:cubicBezTo>
                    <a:cubicBezTo>
                      <a:pt x="8216" y="1774"/>
                      <a:pt x="7942" y="1131"/>
                      <a:pt x="7501" y="679"/>
                    </a:cubicBezTo>
                    <a:cubicBezTo>
                      <a:pt x="7049" y="238"/>
                      <a:pt x="6442" y="0"/>
                      <a:pt x="5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4"/>
              <p:cNvSpPr/>
              <p:nvPr/>
            </p:nvSpPr>
            <p:spPr>
              <a:xfrm>
                <a:off x="2114800" y="3635440"/>
                <a:ext cx="11045" cy="37941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192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025"/>
                    </a:lnTo>
                    <a:cubicBezTo>
                      <a:pt x="1" y="1108"/>
                      <a:pt x="72" y="1191"/>
                      <a:pt x="167" y="1191"/>
                    </a:cubicBezTo>
                    <a:cubicBezTo>
                      <a:pt x="251" y="1191"/>
                      <a:pt x="322" y="1108"/>
                      <a:pt x="322" y="1025"/>
                    </a:cubicBezTo>
                    <a:lnTo>
                      <a:pt x="322" y="156"/>
                    </a:lnTo>
                    <a:cubicBezTo>
                      <a:pt x="346" y="72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1" name="Google Shape;701;p54"/>
            <p:cNvSpPr/>
            <p:nvPr/>
          </p:nvSpPr>
          <p:spPr>
            <a:xfrm>
              <a:off x="3772478" y="2250238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3" name="Google Shape;703;p54"/>
          <p:cNvSpPr txBox="1"/>
          <p:nvPr/>
        </p:nvSpPr>
        <p:spPr>
          <a:xfrm>
            <a:off x="3122625" y="2706960"/>
            <a:ext cx="1449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Saturn has several rings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4" name="Google Shape;704;p54"/>
          <p:cNvSpPr txBox="1"/>
          <p:nvPr/>
        </p:nvSpPr>
        <p:spPr>
          <a:xfrm>
            <a:off x="5592200" y="1318647"/>
            <a:ext cx="1655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1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5" name="Google Shape;705;p54"/>
          <p:cNvSpPr txBox="1"/>
          <p:nvPr/>
        </p:nvSpPr>
        <p:spPr>
          <a:xfrm>
            <a:off x="5542250" y="1730054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Venus has a beautiful name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6" name="Google Shape;706;p54"/>
          <p:cNvSpPr txBox="1"/>
          <p:nvPr/>
        </p:nvSpPr>
        <p:spPr>
          <a:xfrm>
            <a:off x="5592500" y="3083332"/>
            <a:ext cx="1655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2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cxnSp>
        <p:nvCxnSpPr>
          <p:cNvPr id="708" name="Google Shape;708;p54"/>
          <p:cNvCxnSpPr/>
          <p:nvPr/>
        </p:nvCxnSpPr>
        <p:spPr>
          <a:xfrm>
            <a:off x="4807675" y="1509538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54"/>
          <p:cNvCxnSpPr/>
          <p:nvPr/>
        </p:nvCxnSpPr>
        <p:spPr>
          <a:xfrm>
            <a:off x="4807675" y="3270325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54"/>
          <p:cNvCxnSpPr/>
          <p:nvPr/>
        </p:nvCxnSpPr>
        <p:spPr>
          <a:xfrm>
            <a:off x="4807675" y="1511325"/>
            <a:ext cx="0" cy="172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54"/>
          <p:cNvCxnSpPr/>
          <p:nvPr/>
        </p:nvCxnSpPr>
        <p:spPr>
          <a:xfrm>
            <a:off x="7149800" y="1505525"/>
            <a:ext cx="198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54"/>
          <p:cNvCxnSpPr/>
          <p:nvPr/>
        </p:nvCxnSpPr>
        <p:spPr>
          <a:xfrm>
            <a:off x="7187648" y="3270334"/>
            <a:ext cx="202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13" name="Google Shape;713;p54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714" name="Google Shape;714;p54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54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54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261D63D-E937-DFC5-6A36-A7BE7CCF6134}"/>
              </a:ext>
            </a:extLst>
          </p:cNvPr>
          <p:cNvSpPr txBox="1"/>
          <p:nvPr/>
        </p:nvSpPr>
        <p:spPr>
          <a:xfrm>
            <a:off x="3070927" y="1774567"/>
            <a:ext cx="59216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최종적인 결과물의 형태는 노후화 예측 데이터를 생성하는 모델의 형성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위한 단계로 다양한 데이터의 수집 및 취합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및 예측이 필수적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분석하여 알아보기 쉽게 만드는 것</a:t>
            </a:r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각 분야에 맞는 인재 고용이 필요</a:t>
            </a:r>
            <a:endParaRPr lang="en-US" altLang="ko-KR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결과물이 성공적인 형태를 띄기 위해서는 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목표 지역의 복합적인 데이터의 분석과 예측이 정기적으로 </a:t>
            </a:r>
            <a:r>
              <a:rPr lang="ko-KR" altLang="en-US" b="1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이루어져야함</a:t>
            </a:r>
            <a:r>
              <a:rPr lang="en-US" altLang="ko-KR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그러므로 </a:t>
            </a:r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일시적인 취업이 아닌 장기 고용의 형태를 나타냄</a:t>
            </a:r>
            <a:endParaRPr lang="en-US" altLang="ko-KR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499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4"/>
          <p:cNvSpPr txBox="1">
            <a:spLocks noGrp="1"/>
          </p:cNvSpPr>
          <p:nvPr>
            <p:ph type="title"/>
          </p:nvPr>
        </p:nvSpPr>
        <p:spPr>
          <a:xfrm>
            <a:off x="81671" y="2241429"/>
            <a:ext cx="2781572" cy="931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수익 측면</a:t>
            </a:r>
            <a:endParaRPr sz="2800" dirty="0"/>
          </a:p>
        </p:txBody>
      </p:sp>
      <p:pic>
        <p:nvPicPr>
          <p:cNvPr id="691" name="Google Shape;691;p54"/>
          <p:cNvPicPr preferRelativeResize="0"/>
          <p:nvPr/>
        </p:nvPicPr>
        <p:blipFill rotWithShape="1">
          <a:blip r:embed="rId3">
            <a:alphaModFix/>
          </a:blip>
          <a:srcRect l="19562" r="31651"/>
          <a:stretch/>
        </p:blipFill>
        <p:spPr>
          <a:xfrm>
            <a:off x="4574307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2895875" y="766500"/>
            <a:ext cx="6271800" cy="3610500"/>
          </a:xfrm>
          <a:prstGeom prst="rect">
            <a:avLst/>
          </a:prstGeom>
          <a:solidFill>
            <a:schemeClr val="tx2"/>
          </a:solidFill>
          <a:ln w="762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93" name="Google Shape;693;p54"/>
          <p:cNvGrpSpPr/>
          <p:nvPr/>
        </p:nvGrpSpPr>
        <p:grpSpPr>
          <a:xfrm>
            <a:off x="4002778" y="1802453"/>
            <a:ext cx="482700" cy="482700"/>
            <a:chOff x="3772478" y="2250238"/>
            <a:chExt cx="482700" cy="482700"/>
          </a:xfrm>
        </p:grpSpPr>
        <p:grpSp>
          <p:nvGrpSpPr>
            <p:cNvPr id="694" name="Google Shape;694;p54"/>
            <p:cNvGrpSpPr/>
            <p:nvPr/>
          </p:nvGrpSpPr>
          <p:grpSpPr>
            <a:xfrm>
              <a:off x="3830192" y="2350400"/>
              <a:ext cx="367255" cy="282364"/>
              <a:chOff x="1781317" y="3391400"/>
              <a:chExt cx="367255" cy="282364"/>
            </a:xfrm>
          </p:grpSpPr>
          <p:sp>
            <p:nvSpPr>
              <p:cNvPr id="695" name="Google Shape;695;p54"/>
              <p:cNvSpPr/>
              <p:nvPr/>
            </p:nvSpPr>
            <p:spPr>
              <a:xfrm>
                <a:off x="1901061" y="3639610"/>
                <a:ext cx="11013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1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894"/>
                    </a:lnTo>
                    <a:cubicBezTo>
                      <a:pt x="1" y="977"/>
                      <a:pt x="72" y="1060"/>
                      <a:pt x="167" y="1060"/>
                    </a:cubicBezTo>
                    <a:cubicBezTo>
                      <a:pt x="251" y="1060"/>
                      <a:pt x="334" y="977"/>
                      <a:pt x="334" y="894"/>
                    </a:cubicBezTo>
                    <a:lnTo>
                      <a:pt x="334" y="167"/>
                    </a:lnTo>
                    <a:cubicBezTo>
                      <a:pt x="346" y="72"/>
                      <a:pt x="274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4"/>
              <p:cNvSpPr/>
              <p:nvPr/>
            </p:nvSpPr>
            <p:spPr>
              <a:xfrm>
                <a:off x="2016668" y="3639610"/>
                <a:ext cx="10631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61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lnTo>
                      <a:pt x="0" y="894"/>
                    </a:lnTo>
                    <a:cubicBezTo>
                      <a:pt x="0" y="977"/>
                      <a:pt x="71" y="1060"/>
                      <a:pt x="167" y="1060"/>
                    </a:cubicBezTo>
                    <a:cubicBezTo>
                      <a:pt x="250" y="1060"/>
                      <a:pt x="333" y="977"/>
                      <a:pt x="333" y="894"/>
                    </a:cubicBezTo>
                    <a:lnTo>
                      <a:pt x="333" y="167"/>
                    </a:lnTo>
                    <a:cubicBezTo>
                      <a:pt x="333" y="72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4"/>
              <p:cNvSpPr/>
              <p:nvPr/>
            </p:nvSpPr>
            <p:spPr>
              <a:xfrm>
                <a:off x="1820340" y="3518720"/>
                <a:ext cx="46281" cy="1632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13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7"/>
                    </a:cubicBezTo>
                    <a:cubicBezTo>
                      <a:pt x="1" y="251"/>
                      <a:pt x="84" y="334"/>
                      <a:pt x="167" y="334"/>
                    </a:cubicBezTo>
                    <a:cubicBezTo>
                      <a:pt x="370" y="334"/>
                      <a:pt x="917" y="358"/>
                      <a:pt x="1179" y="489"/>
                    </a:cubicBezTo>
                    <a:cubicBezTo>
                      <a:pt x="1215" y="513"/>
                      <a:pt x="1227" y="513"/>
                      <a:pt x="1263" y="513"/>
                    </a:cubicBezTo>
                    <a:cubicBezTo>
                      <a:pt x="1310" y="513"/>
                      <a:pt x="1382" y="477"/>
                      <a:pt x="1406" y="417"/>
                    </a:cubicBezTo>
                    <a:cubicBezTo>
                      <a:pt x="1453" y="346"/>
                      <a:pt x="1417" y="239"/>
                      <a:pt x="1334" y="191"/>
                    </a:cubicBezTo>
                    <a:cubicBezTo>
                      <a:pt x="941" y="1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>
                <a:off x="1802898" y="3628247"/>
                <a:ext cx="11045" cy="4513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418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1251"/>
                    </a:lnTo>
                    <a:cubicBezTo>
                      <a:pt x="1" y="1334"/>
                      <a:pt x="72" y="1417"/>
                      <a:pt x="168" y="1417"/>
                    </a:cubicBezTo>
                    <a:cubicBezTo>
                      <a:pt x="263" y="1417"/>
                      <a:pt x="334" y="1334"/>
                      <a:pt x="334" y="1251"/>
                    </a:cubicBezTo>
                    <a:lnTo>
                      <a:pt x="334" y="167"/>
                    </a:lnTo>
                    <a:cubicBezTo>
                      <a:pt x="346" y="72"/>
                      <a:pt x="275" y="1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4"/>
              <p:cNvSpPr/>
              <p:nvPr/>
            </p:nvSpPr>
            <p:spPr>
              <a:xfrm>
                <a:off x="1781317" y="3391400"/>
                <a:ext cx="367255" cy="282364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8871" extrusionOk="0">
                    <a:moveTo>
                      <a:pt x="9728" y="2703"/>
                    </a:moveTo>
                    <a:cubicBezTo>
                      <a:pt x="10049" y="2703"/>
                      <a:pt x="10287" y="2917"/>
                      <a:pt x="10287" y="3167"/>
                    </a:cubicBezTo>
                    <a:lnTo>
                      <a:pt x="10287" y="3203"/>
                    </a:lnTo>
                    <a:cubicBezTo>
                      <a:pt x="10121" y="3120"/>
                      <a:pt x="9930" y="3096"/>
                      <a:pt x="9728" y="3096"/>
                    </a:cubicBezTo>
                    <a:cubicBezTo>
                      <a:pt x="9537" y="3096"/>
                      <a:pt x="9347" y="3143"/>
                      <a:pt x="9180" y="3203"/>
                    </a:cubicBezTo>
                    <a:lnTo>
                      <a:pt x="9180" y="3167"/>
                    </a:lnTo>
                    <a:cubicBezTo>
                      <a:pt x="9180" y="2917"/>
                      <a:pt x="9430" y="2703"/>
                      <a:pt x="9728" y="2703"/>
                    </a:cubicBezTo>
                    <a:close/>
                    <a:moveTo>
                      <a:pt x="9728" y="3405"/>
                    </a:moveTo>
                    <a:cubicBezTo>
                      <a:pt x="10347" y="3405"/>
                      <a:pt x="10835" y="3893"/>
                      <a:pt x="10835" y="4513"/>
                    </a:cubicBezTo>
                    <a:cubicBezTo>
                      <a:pt x="10835" y="4632"/>
                      <a:pt x="10811" y="4751"/>
                      <a:pt x="10775" y="4846"/>
                    </a:cubicBezTo>
                    <a:cubicBezTo>
                      <a:pt x="10299" y="4358"/>
                      <a:pt x="9454" y="4167"/>
                      <a:pt x="9406" y="4167"/>
                    </a:cubicBezTo>
                    <a:cubicBezTo>
                      <a:pt x="9392" y="4160"/>
                      <a:pt x="9377" y="4157"/>
                      <a:pt x="9362" y="4157"/>
                    </a:cubicBezTo>
                    <a:cubicBezTo>
                      <a:pt x="9325" y="4157"/>
                      <a:pt x="9285" y="4174"/>
                      <a:pt x="9251" y="4191"/>
                    </a:cubicBezTo>
                    <a:cubicBezTo>
                      <a:pt x="9216" y="4227"/>
                      <a:pt x="9192" y="4274"/>
                      <a:pt x="9192" y="4334"/>
                    </a:cubicBezTo>
                    <a:cubicBezTo>
                      <a:pt x="9192" y="4334"/>
                      <a:pt x="9180" y="4441"/>
                      <a:pt x="9061" y="4572"/>
                    </a:cubicBezTo>
                    <a:cubicBezTo>
                      <a:pt x="9001" y="4632"/>
                      <a:pt x="9001" y="4751"/>
                      <a:pt x="9061" y="4810"/>
                    </a:cubicBezTo>
                    <a:cubicBezTo>
                      <a:pt x="9091" y="4840"/>
                      <a:pt x="9135" y="4855"/>
                      <a:pt x="9180" y="4855"/>
                    </a:cubicBezTo>
                    <a:cubicBezTo>
                      <a:pt x="9225" y="4855"/>
                      <a:pt x="9269" y="4840"/>
                      <a:pt x="9299" y="4810"/>
                    </a:cubicBezTo>
                    <a:cubicBezTo>
                      <a:pt x="9394" y="4715"/>
                      <a:pt x="9454" y="4608"/>
                      <a:pt x="9478" y="4536"/>
                    </a:cubicBezTo>
                    <a:cubicBezTo>
                      <a:pt x="9763" y="4632"/>
                      <a:pt x="10359" y="4834"/>
                      <a:pt x="10621" y="5203"/>
                    </a:cubicBezTo>
                    <a:cubicBezTo>
                      <a:pt x="10561" y="5668"/>
                      <a:pt x="10192" y="5977"/>
                      <a:pt x="9728" y="5977"/>
                    </a:cubicBezTo>
                    <a:cubicBezTo>
                      <a:pt x="9251" y="5977"/>
                      <a:pt x="8870" y="5620"/>
                      <a:pt x="8823" y="5167"/>
                    </a:cubicBezTo>
                    <a:cubicBezTo>
                      <a:pt x="8823" y="5132"/>
                      <a:pt x="8811" y="5120"/>
                      <a:pt x="8799" y="5084"/>
                    </a:cubicBezTo>
                    <a:cubicBezTo>
                      <a:pt x="8692" y="4906"/>
                      <a:pt x="8632" y="4715"/>
                      <a:pt x="8632" y="4513"/>
                    </a:cubicBezTo>
                    <a:cubicBezTo>
                      <a:pt x="8632" y="3893"/>
                      <a:pt x="9120" y="3405"/>
                      <a:pt x="9728" y="3405"/>
                    </a:cubicBezTo>
                    <a:close/>
                    <a:moveTo>
                      <a:pt x="3048" y="3405"/>
                    </a:moveTo>
                    <a:lnTo>
                      <a:pt x="3048" y="4108"/>
                    </a:lnTo>
                    <a:cubicBezTo>
                      <a:pt x="3048" y="4227"/>
                      <a:pt x="3024" y="4334"/>
                      <a:pt x="2977" y="4429"/>
                    </a:cubicBezTo>
                    <a:lnTo>
                      <a:pt x="2882" y="4608"/>
                    </a:lnTo>
                    <a:cubicBezTo>
                      <a:pt x="2870" y="4644"/>
                      <a:pt x="2870" y="4655"/>
                      <a:pt x="2870" y="4691"/>
                    </a:cubicBezTo>
                    <a:lnTo>
                      <a:pt x="2870" y="5048"/>
                    </a:lnTo>
                    <a:cubicBezTo>
                      <a:pt x="2870" y="5298"/>
                      <a:pt x="2763" y="5537"/>
                      <a:pt x="2584" y="5703"/>
                    </a:cubicBezTo>
                    <a:cubicBezTo>
                      <a:pt x="2413" y="5885"/>
                      <a:pt x="2203" y="5981"/>
                      <a:pt x="1989" y="5981"/>
                    </a:cubicBezTo>
                    <a:cubicBezTo>
                      <a:pt x="1965" y="5981"/>
                      <a:pt x="1941" y="5979"/>
                      <a:pt x="1917" y="5977"/>
                    </a:cubicBezTo>
                    <a:cubicBezTo>
                      <a:pt x="1429" y="5965"/>
                      <a:pt x="1024" y="5537"/>
                      <a:pt x="1024" y="5013"/>
                    </a:cubicBezTo>
                    <a:lnTo>
                      <a:pt x="1024" y="4703"/>
                    </a:lnTo>
                    <a:cubicBezTo>
                      <a:pt x="1024" y="4667"/>
                      <a:pt x="1024" y="4644"/>
                      <a:pt x="1012" y="4632"/>
                    </a:cubicBezTo>
                    <a:lnTo>
                      <a:pt x="905" y="4417"/>
                    </a:lnTo>
                    <a:cubicBezTo>
                      <a:pt x="858" y="4346"/>
                      <a:pt x="846" y="4251"/>
                      <a:pt x="846" y="4167"/>
                    </a:cubicBezTo>
                    <a:lnTo>
                      <a:pt x="846" y="4144"/>
                    </a:lnTo>
                    <a:cubicBezTo>
                      <a:pt x="846" y="3751"/>
                      <a:pt x="1179" y="3405"/>
                      <a:pt x="1596" y="3405"/>
                    </a:cubicBezTo>
                    <a:close/>
                    <a:moveTo>
                      <a:pt x="5763" y="322"/>
                    </a:moveTo>
                    <a:cubicBezTo>
                      <a:pt x="6358" y="322"/>
                      <a:pt x="6870" y="536"/>
                      <a:pt x="7263" y="905"/>
                    </a:cubicBezTo>
                    <a:cubicBezTo>
                      <a:pt x="7668" y="1298"/>
                      <a:pt x="7882" y="1858"/>
                      <a:pt x="7942" y="2524"/>
                    </a:cubicBezTo>
                    <a:cubicBezTo>
                      <a:pt x="8085" y="4346"/>
                      <a:pt x="8227" y="5346"/>
                      <a:pt x="8287" y="5703"/>
                    </a:cubicBezTo>
                    <a:lnTo>
                      <a:pt x="8287" y="5715"/>
                    </a:lnTo>
                    <a:cubicBezTo>
                      <a:pt x="8108" y="5834"/>
                      <a:pt x="7763" y="6025"/>
                      <a:pt x="7215" y="6179"/>
                    </a:cubicBezTo>
                    <a:lnTo>
                      <a:pt x="6930" y="6060"/>
                    </a:lnTo>
                    <a:cubicBezTo>
                      <a:pt x="6858" y="6025"/>
                      <a:pt x="6811" y="5953"/>
                      <a:pt x="6811" y="5882"/>
                    </a:cubicBezTo>
                    <a:lnTo>
                      <a:pt x="6811" y="5298"/>
                    </a:lnTo>
                    <a:cubicBezTo>
                      <a:pt x="7370" y="4941"/>
                      <a:pt x="7727" y="4334"/>
                      <a:pt x="7727" y="3632"/>
                    </a:cubicBezTo>
                    <a:lnTo>
                      <a:pt x="7727" y="3322"/>
                    </a:lnTo>
                    <a:cubicBezTo>
                      <a:pt x="7727" y="3108"/>
                      <a:pt x="7632" y="2917"/>
                      <a:pt x="7489" y="2786"/>
                    </a:cubicBezTo>
                    <a:cubicBezTo>
                      <a:pt x="7144" y="2489"/>
                      <a:pt x="6370" y="1965"/>
                      <a:pt x="5025" y="1834"/>
                    </a:cubicBezTo>
                    <a:cubicBezTo>
                      <a:pt x="5015" y="1831"/>
                      <a:pt x="5005" y="1830"/>
                      <a:pt x="4995" y="1830"/>
                    </a:cubicBezTo>
                    <a:cubicBezTo>
                      <a:pt x="4920" y="1830"/>
                      <a:pt x="4846" y="1903"/>
                      <a:pt x="4846" y="1977"/>
                    </a:cubicBezTo>
                    <a:cubicBezTo>
                      <a:pt x="4834" y="2072"/>
                      <a:pt x="4906" y="2155"/>
                      <a:pt x="5001" y="2155"/>
                    </a:cubicBezTo>
                    <a:cubicBezTo>
                      <a:pt x="6251" y="2274"/>
                      <a:pt x="6954" y="2750"/>
                      <a:pt x="7263" y="3024"/>
                    </a:cubicBezTo>
                    <a:cubicBezTo>
                      <a:pt x="7335" y="3096"/>
                      <a:pt x="7382" y="3179"/>
                      <a:pt x="7382" y="3298"/>
                    </a:cubicBezTo>
                    <a:lnTo>
                      <a:pt x="7382" y="3620"/>
                    </a:lnTo>
                    <a:cubicBezTo>
                      <a:pt x="7382" y="4525"/>
                      <a:pt x="6632" y="5251"/>
                      <a:pt x="5739" y="5251"/>
                    </a:cubicBezTo>
                    <a:cubicBezTo>
                      <a:pt x="4846" y="5251"/>
                      <a:pt x="4108" y="4513"/>
                      <a:pt x="4108" y="3620"/>
                    </a:cubicBezTo>
                    <a:lnTo>
                      <a:pt x="4108" y="3465"/>
                    </a:lnTo>
                    <a:cubicBezTo>
                      <a:pt x="4108" y="3405"/>
                      <a:pt x="4132" y="3346"/>
                      <a:pt x="4191" y="3298"/>
                    </a:cubicBezTo>
                    <a:cubicBezTo>
                      <a:pt x="4406" y="3179"/>
                      <a:pt x="4691" y="2965"/>
                      <a:pt x="4822" y="2572"/>
                    </a:cubicBezTo>
                    <a:cubicBezTo>
                      <a:pt x="4846" y="2489"/>
                      <a:pt x="4810" y="2393"/>
                      <a:pt x="4715" y="2369"/>
                    </a:cubicBezTo>
                    <a:cubicBezTo>
                      <a:pt x="4696" y="2361"/>
                      <a:pt x="4676" y="2357"/>
                      <a:pt x="4657" y="2357"/>
                    </a:cubicBezTo>
                    <a:cubicBezTo>
                      <a:pt x="4592" y="2357"/>
                      <a:pt x="4531" y="2401"/>
                      <a:pt x="4513" y="2465"/>
                    </a:cubicBezTo>
                    <a:cubicBezTo>
                      <a:pt x="4417" y="2750"/>
                      <a:pt x="4191" y="2917"/>
                      <a:pt x="4048" y="3024"/>
                    </a:cubicBezTo>
                    <a:cubicBezTo>
                      <a:pt x="3882" y="3108"/>
                      <a:pt x="3775" y="3286"/>
                      <a:pt x="3775" y="3465"/>
                    </a:cubicBezTo>
                    <a:lnTo>
                      <a:pt x="3775" y="3620"/>
                    </a:lnTo>
                    <a:cubicBezTo>
                      <a:pt x="3775" y="4310"/>
                      <a:pt x="4132" y="4929"/>
                      <a:pt x="4691" y="5287"/>
                    </a:cubicBezTo>
                    <a:lnTo>
                      <a:pt x="4691" y="5858"/>
                    </a:lnTo>
                    <a:cubicBezTo>
                      <a:pt x="4691" y="5941"/>
                      <a:pt x="4644" y="6013"/>
                      <a:pt x="4572" y="6037"/>
                    </a:cubicBezTo>
                    <a:lnTo>
                      <a:pt x="4287" y="6156"/>
                    </a:lnTo>
                    <a:cubicBezTo>
                      <a:pt x="3739" y="6013"/>
                      <a:pt x="3394" y="5822"/>
                      <a:pt x="3227" y="5715"/>
                    </a:cubicBezTo>
                    <a:lnTo>
                      <a:pt x="3227" y="5703"/>
                    </a:lnTo>
                    <a:cubicBezTo>
                      <a:pt x="3286" y="5346"/>
                      <a:pt x="3441" y="4346"/>
                      <a:pt x="3572" y="2524"/>
                    </a:cubicBezTo>
                    <a:cubicBezTo>
                      <a:pt x="3620" y="1858"/>
                      <a:pt x="3858" y="1310"/>
                      <a:pt x="4251" y="905"/>
                    </a:cubicBezTo>
                    <a:cubicBezTo>
                      <a:pt x="4644" y="524"/>
                      <a:pt x="5168" y="322"/>
                      <a:pt x="5763" y="322"/>
                    </a:cubicBezTo>
                    <a:close/>
                    <a:moveTo>
                      <a:pt x="2917" y="5870"/>
                    </a:moveTo>
                    <a:cubicBezTo>
                      <a:pt x="2941" y="5929"/>
                      <a:pt x="2989" y="5977"/>
                      <a:pt x="3036" y="6013"/>
                    </a:cubicBezTo>
                    <a:cubicBezTo>
                      <a:pt x="3167" y="6096"/>
                      <a:pt x="3417" y="6251"/>
                      <a:pt x="3810" y="6382"/>
                    </a:cubicBezTo>
                    <a:lnTo>
                      <a:pt x="3334" y="6596"/>
                    </a:lnTo>
                    <a:lnTo>
                      <a:pt x="2798" y="6441"/>
                    </a:lnTo>
                    <a:cubicBezTo>
                      <a:pt x="2667" y="6394"/>
                      <a:pt x="2667" y="6382"/>
                      <a:pt x="2667" y="6358"/>
                    </a:cubicBezTo>
                    <a:lnTo>
                      <a:pt x="2667" y="6120"/>
                    </a:lnTo>
                    <a:cubicBezTo>
                      <a:pt x="2727" y="6072"/>
                      <a:pt x="2763" y="6025"/>
                      <a:pt x="2822" y="5977"/>
                    </a:cubicBezTo>
                    <a:cubicBezTo>
                      <a:pt x="2858" y="5953"/>
                      <a:pt x="2882" y="5906"/>
                      <a:pt x="2917" y="5870"/>
                    </a:cubicBezTo>
                    <a:close/>
                    <a:moveTo>
                      <a:pt x="8620" y="5620"/>
                    </a:moveTo>
                    <a:cubicBezTo>
                      <a:pt x="8704" y="5822"/>
                      <a:pt x="8859" y="5977"/>
                      <a:pt x="9037" y="6096"/>
                    </a:cubicBezTo>
                    <a:lnTo>
                      <a:pt x="9037" y="6453"/>
                    </a:lnTo>
                    <a:lnTo>
                      <a:pt x="9013" y="6453"/>
                    </a:lnTo>
                    <a:lnTo>
                      <a:pt x="8478" y="6739"/>
                    </a:lnTo>
                    <a:cubicBezTo>
                      <a:pt x="8478" y="6739"/>
                      <a:pt x="8466" y="6739"/>
                      <a:pt x="8466" y="6727"/>
                    </a:cubicBezTo>
                    <a:lnTo>
                      <a:pt x="7692" y="6382"/>
                    </a:lnTo>
                    <a:cubicBezTo>
                      <a:pt x="8061" y="6251"/>
                      <a:pt x="8335" y="6096"/>
                      <a:pt x="8466" y="6013"/>
                    </a:cubicBezTo>
                    <a:cubicBezTo>
                      <a:pt x="8585" y="5941"/>
                      <a:pt x="8644" y="5798"/>
                      <a:pt x="8620" y="5656"/>
                    </a:cubicBezTo>
                    <a:lnTo>
                      <a:pt x="8620" y="5620"/>
                    </a:lnTo>
                    <a:close/>
                    <a:moveTo>
                      <a:pt x="2322" y="6263"/>
                    </a:moveTo>
                    <a:lnTo>
                      <a:pt x="2322" y="6334"/>
                    </a:lnTo>
                    <a:cubicBezTo>
                      <a:pt x="2322" y="6370"/>
                      <a:pt x="2322" y="6418"/>
                      <a:pt x="2334" y="6441"/>
                    </a:cubicBezTo>
                    <a:lnTo>
                      <a:pt x="1929" y="6834"/>
                    </a:lnTo>
                    <a:lnTo>
                      <a:pt x="1548" y="6441"/>
                    </a:lnTo>
                    <a:cubicBezTo>
                      <a:pt x="1560" y="6418"/>
                      <a:pt x="1560" y="6382"/>
                      <a:pt x="1560" y="6334"/>
                    </a:cubicBezTo>
                    <a:lnTo>
                      <a:pt x="1560" y="6263"/>
                    </a:lnTo>
                    <a:cubicBezTo>
                      <a:pt x="1667" y="6299"/>
                      <a:pt x="1786" y="6322"/>
                      <a:pt x="1905" y="6322"/>
                    </a:cubicBezTo>
                    <a:lnTo>
                      <a:pt x="1953" y="6322"/>
                    </a:lnTo>
                    <a:cubicBezTo>
                      <a:pt x="2084" y="6322"/>
                      <a:pt x="2203" y="6310"/>
                      <a:pt x="2322" y="6263"/>
                    </a:cubicBezTo>
                    <a:close/>
                    <a:moveTo>
                      <a:pt x="10109" y="6275"/>
                    </a:moveTo>
                    <a:lnTo>
                      <a:pt x="10109" y="6453"/>
                    </a:lnTo>
                    <a:cubicBezTo>
                      <a:pt x="10109" y="6513"/>
                      <a:pt x="10121" y="6572"/>
                      <a:pt x="10144" y="6620"/>
                    </a:cubicBezTo>
                    <a:lnTo>
                      <a:pt x="10002" y="6775"/>
                    </a:lnTo>
                    <a:cubicBezTo>
                      <a:pt x="9924" y="6840"/>
                      <a:pt x="9832" y="6873"/>
                      <a:pt x="9740" y="6873"/>
                    </a:cubicBezTo>
                    <a:cubicBezTo>
                      <a:pt x="9647" y="6873"/>
                      <a:pt x="9555" y="6840"/>
                      <a:pt x="9478" y="6775"/>
                    </a:cubicBezTo>
                    <a:lnTo>
                      <a:pt x="9311" y="6620"/>
                    </a:lnTo>
                    <a:cubicBezTo>
                      <a:pt x="9347" y="6572"/>
                      <a:pt x="9359" y="6513"/>
                      <a:pt x="9359" y="6453"/>
                    </a:cubicBezTo>
                    <a:lnTo>
                      <a:pt x="9359" y="6275"/>
                    </a:lnTo>
                    <a:cubicBezTo>
                      <a:pt x="9478" y="6310"/>
                      <a:pt x="9597" y="6334"/>
                      <a:pt x="9728" y="6334"/>
                    </a:cubicBezTo>
                    <a:cubicBezTo>
                      <a:pt x="9859" y="6334"/>
                      <a:pt x="9978" y="6322"/>
                      <a:pt x="10109" y="6275"/>
                    </a:cubicBezTo>
                    <a:close/>
                    <a:moveTo>
                      <a:pt x="6501" y="5477"/>
                    </a:moveTo>
                    <a:lnTo>
                      <a:pt x="6501" y="5882"/>
                    </a:lnTo>
                    <a:cubicBezTo>
                      <a:pt x="6501" y="6084"/>
                      <a:pt x="6620" y="6275"/>
                      <a:pt x="6811" y="6370"/>
                    </a:cubicBezTo>
                    <a:lnTo>
                      <a:pt x="7073" y="6477"/>
                    </a:lnTo>
                    <a:cubicBezTo>
                      <a:pt x="6799" y="6953"/>
                      <a:pt x="6299" y="7263"/>
                      <a:pt x="5739" y="7263"/>
                    </a:cubicBezTo>
                    <a:cubicBezTo>
                      <a:pt x="5191" y="7263"/>
                      <a:pt x="4691" y="6953"/>
                      <a:pt x="4453" y="6477"/>
                    </a:cubicBezTo>
                    <a:lnTo>
                      <a:pt x="4703" y="6370"/>
                    </a:lnTo>
                    <a:cubicBezTo>
                      <a:pt x="4894" y="6275"/>
                      <a:pt x="5013" y="6084"/>
                      <a:pt x="5013" y="5882"/>
                    </a:cubicBezTo>
                    <a:lnTo>
                      <a:pt x="5013" y="5477"/>
                    </a:lnTo>
                    <a:cubicBezTo>
                      <a:pt x="5239" y="5560"/>
                      <a:pt x="5489" y="5620"/>
                      <a:pt x="5763" y="5620"/>
                    </a:cubicBezTo>
                    <a:cubicBezTo>
                      <a:pt x="6025" y="5620"/>
                      <a:pt x="6263" y="5584"/>
                      <a:pt x="6501" y="5477"/>
                    </a:cubicBezTo>
                    <a:close/>
                    <a:moveTo>
                      <a:pt x="5763" y="0"/>
                    </a:moveTo>
                    <a:cubicBezTo>
                      <a:pt x="5072" y="0"/>
                      <a:pt x="4465" y="238"/>
                      <a:pt x="4013" y="679"/>
                    </a:cubicBezTo>
                    <a:cubicBezTo>
                      <a:pt x="3560" y="1131"/>
                      <a:pt x="3286" y="1774"/>
                      <a:pt x="3239" y="2512"/>
                    </a:cubicBezTo>
                    <a:cubicBezTo>
                      <a:pt x="3227" y="2703"/>
                      <a:pt x="3215" y="2905"/>
                      <a:pt x="3203" y="3084"/>
                    </a:cubicBezTo>
                    <a:lnTo>
                      <a:pt x="1608" y="3084"/>
                    </a:lnTo>
                    <a:cubicBezTo>
                      <a:pt x="1012" y="3084"/>
                      <a:pt x="536" y="3560"/>
                      <a:pt x="536" y="4155"/>
                    </a:cubicBezTo>
                    <a:lnTo>
                      <a:pt x="536" y="4167"/>
                    </a:lnTo>
                    <a:cubicBezTo>
                      <a:pt x="536" y="4298"/>
                      <a:pt x="560" y="4453"/>
                      <a:pt x="619" y="4572"/>
                    </a:cubicBezTo>
                    <a:lnTo>
                      <a:pt x="715" y="4751"/>
                    </a:lnTo>
                    <a:lnTo>
                      <a:pt x="715" y="5025"/>
                    </a:lnTo>
                    <a:cubicBezTo>
                      <a:pt x="715" y="5465"/>
                      <a:pt x="941" y="5858"/>
                      <a:pt x="1262" y="6096"/>
                    </a:cubicBezTo>
                    <a:lnTo>
                      <a:pt x="1262" y="6334"/>
                    </a:lnTo>
                    <a:cubicBezTo>
                      <a:pt x="1262" y="6370"/>
                      <a:pt x="1250" y="6394"/>
                      <a:pt x="1215" y="6418"/>
                    </a:cubicBezTo>
                    <a:lnTo>
                      <a:pt x="524" y="6608"/>
                    </a:lnTo>
                    <a:cubicBezTo>
                      <a:pt x="226" y="6691"/>
                      <a:pt x="0" y="6977"/>
                      <a:pt x="0" y="7287"/>
                    </a:cubicBezTo>
                    <a:lnTo>
                      <a:pt x="0" y="8692"/>
                    </a:lnTo>
                    <a:cubicBezTo>
                      <a:pt x="0" y="8775"/>
                      <a:pt x="72" y="8858"/>
                      <a:pt x="167" y="8858"/>
                    </a:cubicBezTo>
                    <a:cubicBezTo>
                      <a:pt x="250" y="8858"/>
                      <a:pt x="322" y="8775"/>
                      <a:pt x="322" y="8692"/>
                    </a:cubicBezTo>
                    <a:lnTo>
                      <a:pt x="322" y="7287"/>
                    </a:lnTo>
                    <a:cubicBezTo>
                      <a:pt x="322" y="7132"/>
                      <a:pt x="441" y="6977"/>
                      <a:pt x="596" y="6930"/>
                    </a:cubicBezTo>
                    <a:lnTo>
                      <a:pt x="1298" y="6739"/>
                    </a:lnTo>
                    <a:cubicBezTo>
                      <a:pt x="1322" y="6739"/>
                      <a:pt x="1334" y="6727"/>
                      <a:pt x="1369" y="6715"/>
                    </a:cubicBezTo>
                    <a:lnTo>
                      <a:pt x="1798" y="7144"/>
                    </a:lnTo>
                    <a:lnTo>
                      <a:pt x="1798" y="8704"/>
                    </a:lnTo>
                    <a:cubicBezTo>
                      <a:pt x="1798" y="8799"/>
                      <a:pt x="1870" y="8870"/>
                      <a:pt x="1965" y="8870"/>
                    </a:cubicBezTo>
                    <a:cubicBezTo>
                      <a:pt x="2048" y="8870"/>
                      <a:pt x="2131" y="8799"/>
                      <a:pt x="2131" y="8704"/>
                    </a:cubicBezTo>
                    <a:lnTo>
                      <a:pt x="2131" y="7144"/>
                    </a:lnTo>
                    <a:lnTo>
                      <a:pt x="2560" y="6715"/>
                    </a:lnTo>
                    <a:cubicBezTo>
                      <a:pt x="2620" y="6739"/>
                      <a:pt x="2679" y="6751"/>
                      <a:pt x="2727" y="6775"/>
                    </a:cubicBezTo>
                    <a:lnTo>
                      <a:pt x="2905" y="6811"/>
                    </a:lnTo>
                    <a:cubicBezTo>
                      <a:pt x="2667" y="6977"/>
                      <a:pt x="2524" y="7251"/>
                      <a:pt x="2524" y="7549"/>
                    </a:cubicBezTo>
                    <a:lnTo>
                      <a:pt x="2524" y="8704"/>
                    </a:lnTo>
                    <a:cubicBezTo>
                      <a:pt x="2524" y="8799"/>
                      <a:pt x="2608" y="8870"/>
                      <a:pt x="2691" y="8870"/>
                    </a:cubicBezTo>
                    <a:cubicBezTo>
                      <a:pt x="2786" y="8870"/>
                      <a:pt x="2858" y="8799"/>
                      <a:pt x="2858" y="8704"/>
                    </a:cubicBezTo>
                    <a:lnTo>
                      <a:pt x="2858" y="7549"/>
                    </a:lnTo>
                    <a:cubicBezTo>
                      <a:pt x="2858" y="7322"/>
                      <a:pt x="2989" y="7132"/>
                      <a:pt x="3179" y="7037"/>
                    </a:cubicBezTo>
                    <a:lnTo>
                      <a:pt x="4156" y="6608"/>
                    </a:lnTo>
                    <a:cubicBezTo>
                      <a:pt x="4453" y="7215"/>
                      <a:pt x="5072" y="7608"/>
                      <a:pt x="5763" y="7608"/>
                    </a:cubicBezTo>
                    <a:cubicBezTo>
                      <a:pt x="6442" y="7608"/>
                      <a:pt x="7073" y="7215"/>
                      <a:pt x="7370" y="6608"/>
                    </a:cubicBezTo>
                    <a:lnTo>
                      <a:pt x="8335" y="7037"/>
                    </a:lnTo>
                    <a:cubicBezTo>
                      <a:pt x="8537" y="7132"/>
                      <a:pt x="8656" y="7322"/>
                      <a:pt x="8656" y="7549"/>
                    </a:cubicBezTo>
                    <a:lnTo>
                      <a:pt x="8656" y="8704"/>
                    </a:lnTo>
                    <a:cubicBezTo>
                      <a:pt x="8656" y="8799"/>
                      <a:pt x="8739" y="8870"/>
                      <a:pt x="8823" y="8870"/>
                    </a:cubicBezTo>
                    <a:cubicBezTo>
                      <a:pt x="8918" y="8870"/>
                      <a:pt x="8989" y="8799"/>
                      <a:pt x="8989" y="8704"/>
                    </a:cubicBezTo>
                    <a:lnTo>
                      <a:pt x="8989" y="7549"/>
                    </a:lnTo>
                    <a:cubicBezTo>
                      <a:pt x="8989" y="7322"/>
                      <a:pt x="8918" y="7132"/>
                      <a:pt x="8775" y="6965"/>
                    </a:cubicBezTo>
                    <a:lnTo>
                      <a:pt x="9049" y="6834"/>
                    </a:lnTo>
                    <a:lnTo>
                      <a:pt x="9240" y="7025"/>
                    </a:lnTo>
                    <a:cubicBezTo>
                      <a:pt x="9370" y="7156"/>
                      <a:pt x="9549" y="7215"/>
                      <a:pt x="9728" y="7215"/>
                    </a:cubicBezTo>
                    <a:cubicBezTo>
                      <a:pt x="9906" y="7215"/>
                      <a:pt x="10085" y="7156"/>
                      <a:pt x="10228" y="7025"/>
                    </a:cubicBezTo>
                    <a:lnTo>
                      <a:pt x="10418" y="6834"/>
                    </a:lnTo>
                    <a:lnTo>
                      <a:pt x="10978" y="7108"/>
                    </a:lnTo>
                    <a:cubicBezTo>
                      <a:pt x="11121" y="7168"/>
                      <a:pt x="11192" y="7311"/>
                      <a:pt x="11192" y="7442"/>
                    </a:cubicBezTo>
                    <a:lnTo>
                      <a:pt x="11192" y="8692"/>
                    </a:lnTo>
                    <a:cubicBezTo>
                      <a:pt x="11192" y="8775"/>
                      <a:pt x="11264" y="8858"/>
                      <a:pt x="11359" y="8858"/>
                    </a:cubicBezTo>
                    <a:cubicBezTo>
                      <a:pt x="11442" y="8858"/>
                      <a:pt x="11514" y="8775"/>
                      <a:pt x="11514" y="8692"/>
                    </a:cubicBezTo>
                    <a:lnTo>
                      <a:pt x="11514" y="7442"/>
                    </a:lnTo>
                    <a:cubicBezTo>
                      <a:pt x="11537" y="7168"/>
                      <a:pt x="11383" y="6930"/>
                      <a:pt x="11145" y="6799"/>
                    </a:cubicBezTo>
                    <a:lnTo>
                      <a:pt x="10466" y="6453"/>
                    </a:lnTo>
                    <a:lnTo>
                      <a:pt x="10466" y="6441"/>
                    </a:lnTo>
                    <a:lnTo>
                      <a:pt x="10466" y="6096"/>
                    </a:lnTo>
                    <a:cubicBezTo>
                      <a:pt x="10740" y="5906"/>
                      <a:pt x="10942" y="5596"/>
                      <a:pt x="11002" y="5239"/>
                    </a:cubicBezTo>
                    <a:cubicBezTo>
                      <a:pt x="11133" y="5013"/>
                      <a:pt x="11192" y="4775"/>
                      <a:pt x="11192" y="4525"/>
                    </a:cubicBezTo>
                    <a:cubicBezTo>
                      <a:pt x="11192" y="4048"/>
                      <a:pt x="10966" y="3632"/>
                      <a:pt x="10609" y="3382"/>
                    </a:cubicBezTo>
                    <a:cubicBezTo>
                      <a:pt x="10621" y="3298"/>
                      <a:pt x="10644" y="3239"/>
                      <a:pt x="10644" y="3167"/>
                    </a:cubicBezTo>
                    <a:cubicBezTo>
                      <a:pt x="10644" y="2727"/>
                      <a:pt x="10240" y="2369"/>
                      <a:pt x="9751" y="2369"/>
                    </a:cubicBezTo>
                    <a:cubicBezTo>
                      <a:pt x="9251" y="2369"/>
                      <a:pt x="8859" y="2727"/>
                      <a:pt x="8859" y="3167"/>
                    </a:cubicBezTo>
                    <a:cubicBezTo>
                      <a:pt x="8859" y="3239"/>
                      <a:pt x="8870" y="3322"/>
                      <a:pt x="8882" y="3382"/>
                    </a:cubicBezTo>
                    <a:cubicBezTo>
                      <a:pt x="8680" y="3536"/>
                      <a:pt x="8513" y="3751"/>
                      <a:pt x="8406" y="3989"/>
                    </a:cubicBezTo>
                    <a:cubicBezTo>
                      <a:pt x="8358" y="3572"/>
                      <a:pt x="8323" y="3084"/>
                      <a:pt x="8275" y="2512"/>
                    </a:cubicBezTo>
                    <a:cubicBezTo>
                      <a:pt x="8216" y="1774"/>
                      <a:pt x="7942" y="1131"/>
                      <a:pt x="7501" y="679"/>
                    </a:cubicBezTo>
                    <a:cubicBezTo>
                      <a:pt x="7049" y="238"/>
                      <a:pt x="6442" y="0"/>
                      <a:pt x="5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4"/>
              <p:cNvSpPr/>
              <p:nvPr/>
            </p:nvSpPr>
            <p:spPr>
              <a:xfrm>
                <a:off x="2114800" y="3635440"/>
                <a:ext cx="11045" cy="37941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192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025"/>
                    </a:lnTo>
                    <a:cubicBezTo>
                      <a:pt x="1" y="1108"/>
                      <a:pt x="72" y="1191"/>
                      <a:pt x="167" y="1191"/>
                    </a:cubicBezTo>
                    <a:cubicBezTo>
                      <a:pt x="251" y="1191"/>
                      <a:pt x="322" y="1108"/>
                      <a:pt x="322" y="1025"/>
                    </a:cubicBezTo>
                    <a:lnTo>
                      <a:pt x="322" y="156"/>
                    </a:lnTo>
                    <a:cubicBezTo>
                      <a:pt x="346" y="72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1" name="Google Shape;701;p54"/>
            <p:cNvSpPr/>
            <p:nvPr/>
          </p:nvSpPr>
          <p:spPr>
            <a:xfrm>
              <a:off x="3772478" y="2250238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3" name="Google Shape;703;p54"/>
          <p:cNvSpPr txBox="1"/>
          <p:nvPr/>
        </p:nvSpPr>
        <p:spPr>
          <a:xfrm>
            <a:off x="3122625" y="2706960"/>
            <a:ext cx="1449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Saturn has several rings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4" name="Google Shape;704;p54"/>
          <p:cNvSpPr txBox="1"/>
          <p:nvPr/>
        </p:nvSpPr>
        <p:spPr>
          <a:xfrm>
            <a:off x="5592200" y="1318647"/>
            <a:ext cx="1655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1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5" name="Google Shape;705;p54"/>
          <p:cNvSpPr txBox="1"/>
          <p:nvPr/>
        </p:nvSpPr>
        <p:spPr>
          <a:xfrm>
            <a:off x="5542250" y="1730054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Venus has a beautiful name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6" name="Google Shape;706;p54"/>
          <p:cNvSpPr txBox="1"/>
          <p:nvPr/>
        </p:nvSpPr>
        <p:spPr>
          <a:xfrm>
            <a:off x="5592500" y="3083332"/>
            <a:ext cx="1655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2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cxnSp>
        <p:nvCxnSpPr>
          <p:cNvPr id="708" name="Google Shape;708;p54"/>
          <p:cNvCxnSpPr/>
          <p:nvPr/>
        </p:nvCxnSpPr>
        <p:spPr>
          <a:xfrm>
            <a:off x="4807675" y="1509538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54"/>
          <p:cNvCxnSpPr/>
          <p:nvPr/>
        </p:nvCxnSpPr>
        <p:spPr>
          <a:xfrm>
            <a:off x="4807675" y="3270325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54"/>
          <p:cNvCxnSpPr/>
          <p:nvPr/>
        </p:nvCxnSpPr>
        <p:spPr>
          <a:xfrm>
            <a:off x="4807675" y="1511325"/>
            <a:ext cx="0" cy="172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54"/>
          <p:cNvCxnSpPr/>
          <p:nvPr/>
        </p:nvCxnSpPr>
        <p:spPr>
          <a:xfrm>
            <a:off x="7149800" y="1505525"/>
            <a:ext cx="198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54"/>
          <p:cNvCxnSpPr/>
          <p:nvPr/>
        </p:nvCxnSpPr>
        <p:spPr>
          <a:xfrm>
            <a:off x="7187648" y="3270334"/>
            <a:ext cx="202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13" name="Google Shape;713;p54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714" name="Google Shape;714;p54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54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54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261D63D-E937-DFC5-6A36-A7BE7CCF6134}"/>
              </a:ext>
            </a:extLst>
          </p:cNvPr>
          <p:cNvSpPr txBox="1"/>
          <p:nvPr/>
        </p:nvSpPr>
        <p:spPr>
          <a:xfrm>
            <a:off x="2952072" y="1984932"/>
            <a:ext cx="59216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 세계적 사회기반시설 노후화에 대한 대책으로 많은 기술이 개발되어가고 있어 시장성은 높음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 노후화를 예측하여 사고 발생 전 미리 해당 시설을 보수하는 비용과 사건 발생 후 보상에 쏟는 시간과 비용을 비교했을 때 전자가 효율적이고 이익이 될 것으로 보임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공공기관과 협력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기술을 제공 및 판매 의 수익 또한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필요에 의해 기업과도 상호 협력 관계를 맺을 수 있음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113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65"/>
          <p:cNvSpPr txBox="1">
            <a:spLocks noGrp="1"/>
          </p:cNvSpPr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7EB55C-79E5-C761-506B-7257CB880650}"/>
              </a:ext>
            </a:extLst>
          </p:cNvPr>
          <p:cNvSpPr/>
          <p:nvPr/>
        </p:nvSpPr>
        <p:spPr>
          <a:xfrm>
            <a:off x="3171825" y="3552825"/>
            <a:ext cx="3028950" cy="1190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20FAC-858F-AA70-6A4E-B4F732E77F58}"/>
              </a:ext>
            </a:extLst>
          </p:cNvPr>
          <p:cNvSpPr txBox="1"/>
          <p:nvPr/>
        </p:nvSpPr>
        <p:spPr>
          <a:xfrm>
            <a:off x="3009901" y="2162175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/>
              <a:t>0</a:t>
            </a:r>
            <a:r>
              <a:rPr lang="en" sz="7000" dirty="0"/>
              <a:t>1</a:t>
            </a:r>
            <a:endParaRPr sz="7000" b="1" dirty="0"/>
          </a:p>
        </p:txBody>
      </p:sp>
      <p:sp>
        <p:nvSpPr>
          <p:cNvPr id="289" name="Google Shape;289;p38"/>
          <p:cNvSpPr txBox="1">
            <a:spLocks noGrp="1"/>
          </p:cNvSpPr>
          <p:nvPr>
            <p:ph type="title" idx="2"/>
          </p:nvPr>
        </p:nvSpPr>
        <p:spPr>
          <a:xfrm>
            <a:off x="4165541" y="1898045"/>
            <a:ext cx="4854964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/>
              <a:t>아이디어 개요</a:t>
            </a:r>
            <a:r>
              <a:rPr lang="en" sz="5000" dirty="0"/>
              <a:t>  </a:t>
            </a:r>
            <a:endParaRPr sz="5000" dirty="0"/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1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1) </a:t>
            </a:r>
            <a:r>
              <a:rPr lang="ko-KR" altLang="en-US" dirty="0"/>
              <a:t>아이디어 설명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2) </a:t>
            </a:r>
            <a:r>
              <a:rPr lang="ko-KR" altLang="en-US" dirty="0"/>
              <a:t>아이디어 구성 및 배경 및 소개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subTitle" idx="1"/>
          </p:nvPr>
        </p:nvSpPr>
        <p:spPr>
          <a:xfrm>
            <a:off x="4863950" y="2403762"/>
            <a:ext cx="3834000" cy="12172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국가 관리 시설 노후화로 인한 사고를 방지하기 위해 공공데이터를 활용</a:t>
            </a:r>
            <a:r>
              <a:rPr lang="en-US" altLang="ko-KR" dirty="0"/>
              <a:t>, </a:t>
            </a:r>
            <a:r>
              <a:rPr lang="ko-KR" altLang="en-US" dirty="0"/>
              <a:t>노후화 예측 모델 생성을 목표로 함</a:t>
            </a:r>
            <a:endParaRPr dirty="0"/>
          </a:p>
        </p:txBody>
      </p:sp>
      <p:sp>
        <p:nvSpPr>
          <p:cNvPr id="296" name="Google Shape;296;p39"/>
          <p:cNvSpPr txBox="1">
            <a:spLocks noGrp="1"/>
          </p:cNvSpPr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아이디어 설명</a:t>
            </a:r>
            <a:endParaRPr dirty="0"/>
          </a:p>
        </p:txBody>
      </p:sp>
      <p:pic>
        <p:nvPicPr>
          <p:cNvPr id="297" name="Google Shape;297;p39"/>
          <p:cNvPicPr preferRelativeResize="0"/>
          <p:nvPr/>
        </p:nvPicPr>
        <p:blipFill rotWithShape="1">
          <a:blip r:embed="rId3">
            <a:alphaModFix/>
          </a:blip>
          <a:srcRect l="25751" r="25751"/>
          <a:stretch/>
        </p:blipFill>
        <p:spPr>
          <a:xfrm>
            <a:off x="-62550" y="0"/>
            <a:ext cx="4626000" cy="536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39"/>
          <p:cNvCxnSpPr/>
          <p:nvPr/>
        </p:nvCxnSpPr>
        <p:spPr>
          <a:xfrm rot="10800000">
            <a:off x="102075" y="108900"/>
            <a:ext cx="0" cy="4919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39"/>
          <p:cNvCxnSpPr/>
          <p:nvPr/>
        </p:nvCxnSpPr>
        <p:spPr>
          <a:xfrm rot="10800000">
            <a:off x="90450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9"/>
          <p:cNvCxnSpPr/>
          <p:nvPr/>
        </p:nvCxnSpPr>
        <p:spPr>
          <a:xfrm rot="10800000">
            <a:off x="90450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7F7828E-60CC-FE42-3DB4-BC31450E1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550" y="-600408"/>
            <a:ext cx="4659200" cy="698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6"/>
          <p:cNvPicPr preferRelativeResize="0"/>
          <p:nvPr/>
        </p:nvPicPr>
        <p:blipFill rotWithShape="1">
          <a:blip r:embed="rId3">
            <a:alphaModFix/>
          </a:blip>
          <a:srcRect l="21832" r="21826"/>
          <a:stretch/>
        </p:blipFill>
        <p:spPr>
          <a:xfrm>
            <a:off x="9525" y="0"/>
            <a:ext cx="5151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6"/>
          <p:cNvSpPr txBox="1">
            <a:spLocks noGrp="1"/>
          </p:cNvSpPr>
          <p:nvPr>
            <p:ph type="title"/>
          </p:nvPr>
        </p:nvSpPr>
        <p:spPr>
          <a:xfrm>
            <a:off x="6347450" y="1898400"/>
            <a:ext cx="22137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아이디어 구성 배경 및 소개</a:t>
            </a:r>
            <a:endParaRPr sz="3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267110-CA5B-2234-B50E-338B0BF01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80850" y="-107125"/>
            <a:ext cx="7342124" cy="5250625"/>
          </a:xfrm>
          <a:prstGeom prst="rect">
            <a:avLst/>
          </a:prstGeom>
        </p:spPr>
      </p:pic>
      <p:sp>
        <p:nvSpPr>
          <p:cNvPr id="477" name="Google Shape;477;p46"/>
          <p:cNvSpPr/>
          <p:nvPr/>
        </p:nvSpPr>
        <p:spPr>
          <a:xfrm>
            <a:off x="166358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78" name="Google Shape;478;p46"/>
          <p:cNvSpPr txBox="1">
            <a:spLocks noGrp="1"/>
          </p:cNvSpPr>
          <p:nvPr>
            <p:ph type="subTitle" idx="4294967295"/>
          </p:nvPr>
        </p:nvSpPr>
        <p:spPr>
          <a:xfrm>
            <a:off x="723832" y="1282650"/>
            <a:ext cx="4830807" cy="19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ko-KR" altLang="en-US" sz="1700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국가 관리 시설 노후화</a:t>
            </a:r>
            <a:endParaRPr lang="en-US" altLang="ko-KR"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endParaRPr lang="ko-KR" altLang="en-US"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ko-KR" altLang="en-US" sz="1700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사회기반시설의 공통 시설</a:t>
            </a:r>
            <a:r>
              <a:rPr lang="en-US" altLang="ko-KR" sz="1700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  <a:r>
              <a:rPr lang="ko-KR" altLang="en-US" sz="1700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도로를 분석</a:t>
            </a:r>
            <a:endParaRPr lang="en-US" altLang="ko-KR"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endParaRPr lang="ko-KR" altLang="en-US"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ko-KR" altLang="en-US" sz="1700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도로 파손 및 수리 현황</a:t>
            </a:r>
            <a:endParaRPr lang="en-US" altLang="ko-KR"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endParaRPr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ko-KR" altLang="en-US" sz="1700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도로 파손 분석 및 예측 모델 생성</a:t>
            </a:r>
            <a:endParaRPr lang="en-US" altLang="ko-KR"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endParaRPr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ko-KR" altLang="en-US" sz="1700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도로 파손 모델 이후의 목표</a:t>
            </a:r>
            <a:endParaRPr sz="17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479" name="Google Shape;479;p46"/>
          <p:cNvGrpSpPr/>
          <p:nvPr/>
        </p:nvGrpSpPr>
        <p:grpSpPr>
          <a:xfrm flipH="1">
            <a:off x="89128" y="101275"/>
            <a:ext cx="5083117" cy="4935100"/>
            <a:chOff x="4571486" y="101275"/>
            <a:chExt cx="4473000" cy="4935100"/>
          </a:xfrm>
        </p:grpSpPr>
        <p:cxnSp>
          <p:nvCxnSpPr>
            <p:cNvPr id="480" name="Google Shape;480;p46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46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46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17629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4"/>
          <p:cNvSpPr txBox="1">
            <a:spLocks noGrp="1"/>
          </p:cNvSpPr>
          <p:nvPr>
            <p:ph type="title"/>
          </p:nvPr>
        </p:nvSpPr>
        <p:spPr>
          <a:xfrm>
            <a:off x="50582" y="2184596"/>
            <a:ext cx="2781572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/>
              <a:t>국가 관리 시설  노후화</a:t>
            </a:r>
            <a:endParaRPr sz="3200" dirty="0"/>
          </a:p>
        </p:txBody>
      </p:sp>
      <p:pic>
        <p:nvPicPr>
          <p:cNvPr id="691" name="Google Shape;691;p54"/>
          <p:cNvPicPr preferRelativeResize="0"/>
          <p:nvPr/>
        </p:nvPicPr>
        <p:blipFill rotWithShape="1">
          <a:blip r:embed="rId3">
            <a:alphaModFix/>
          </a:blip>
          <a:srcRect l="19562" r="31651"/>
          <a:stretch/>
        </p:blipFill>
        <p:spPr>
          <a:xfrm>
            <a:off x="4574307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2895875" y="766500"/>
            <a:ext cx="6271800" cy="3610500"/>
          </a:xfrm>
          <a:prstGeom prst="rect">
            <a:avLst/>
          </a:prstGeom>
          <a:solidFill>
            <a:schemeClr val="tx2"/>
          </a:solidFill>
          <a:ln w="762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93" name="Google Shape;693;p54"/>
          <p:cNvGrpSpPr/>
          <p:nvPr/>
        </p:nvGrpSpPr>
        <p:grpSpPr>
          <a:xfrm>
            <a:off x="4002778" y="1802453"/>
            <a:ext cx="482700" cy="482700"/>
            <a:chOff x="3772478" y="2250238"/>
            <a:chExt cx="482700" cy="482700"/>
          </a:xfrm>
        </p:grpSpPr>
        <p:grpSp>
          <p:nvGrpSpPr>
            <p:cNvPr id="694" name="Google Shape;694;p54"/>
            <p:cNvGrpSpPr/>
            <p:nvPr/>
          </p:nvGrpSpPr>
          <p:grpSpPr>
            <a:xfrm>
              <a:off x="3830192" y="2350400"/>
              <a:ext cx="367255" cy="282364"/>
              <a:chOff x="1781317" y="3391400"/>
              <a:chExt cx="367255" cy="282364"/>
            </a:xfrm>
          </p:grpSpPr>
          <p:sp>
            <p:nvSpPr>
              <p:cNvPr id="695" name="Google Shape;695;p54"/>
              <p:cNvSpPr/>
              <p:nvPr/>
            </p:nvSpPr>
            <p:spPr>
              <a:xfrm>
                <a:off x="1901061" y="3639610"/>
                <a:ext cx="11013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1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894"/>
                    </a:lnTo>
                    <a:cubicBezTo>
                      <a:pt x="1" y="977"/>
                      <a:pt x="72" y="1060"/>
                      <a:pt x="167" y="1060"/>
                    </a:cubicBezTo>
                    <a:cubicBezTo>
                      <a:pt x="251" y="1060"/>
                      <a:pt x="334" y="977"/>
                      <a:pt x="334" y="894"/>
                    </a:cubicBezTo>
                    <a:lnTo>
                      <a:pt x="334" y="167"/>
                    </a:lnTo>
                    <a:cubicBezTo>
                      <a:pt x="346" y="72"/>
                      <a:pt x="274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4"/>
              <p:cNvSpPr/>
              <p:nvPr/>
            </p:nvSpPr>
            <p:spPr>
              <a:xfrm>
                <a:off x="2016668" y="3639610"/>
                <a:ext cx="10631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61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lnTo>
                      <a:pt x="0" y="894"/>
                    </a:lnTo>
                    <a:cubicBezTo>
                      <a:pt x="0" y="977"/>
                      <a:pt x="71" y="1060"/>
                      <a:pt x="167" y="1060"/>
                    </a:cubicBezTo>
                    <a:cubicBezTo>
                      <a:pt x="250" y="1060"/>
                      <a:pt x="333" y="977"/>
                      <a:pt x="333" y="894"/>
                    </a:cubicBezTo>
                    <a:lnTo>
                      <a:pt x="333" y="167"/>
                    </a:lnTo>
                    <a:cubicBezTo>
                      <a:pt x="333" y="72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4"/>
              <p:cNvSpPr/>
              <p:nvPr/>
            </p:nvSpPr>
            <p:spPr>
              <a:xfrm>
                <a:off x="1820340" y="3518720"/>
                <a:ext cx="46281" cy="1632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13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7"/>
                    </a:cubicBezTo>
                    <a:cubicBezTo>
                      <a:pt x="1" y="251"/>
                      <a:pt x="84" y="334"/>
                      <a:pt x="167" y="334"/>
                    </a:cubicBezTo>
                    <a:cubicBezTo>
                      <a:pt x="370" y="334"/>
                      <a:pt x="917" y="358"/>
                      <a:pt x="1179" y="489"/>
                    </a:cubicBezTo>
                    <a:cubicBezTo>
                      <a:pt x="1215" y="513"/>
                      <a:pt x="1227" y="513"/>
                      <a:pt x="1263" y="513"/>
                    </a:cubicBezTo>
                    <a:cubicBezTo>
                      <a:pt x="1310" y="513"/>
                      <a:pt x="1382" y="477"/>
                      <a:pt x="1406" y="417"/>
                    </a:cubicBezTo>
                    <a:cubicBezTo>
                      <a:pt x="1453" y="346"/>
                      <a:pt x="1417" y="239"/>
                      <a:pt x="1334" y="191"/>
                    </a:cubicBezTo>
                    <a:cubicBezTo>
                      <a:pt x="941" y="1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>
                <a:off x="1802898" y="3628247"/>
                <a:ext cx="11045" cy="4513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418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1251"/>
                    </a:lnTo>
                    <a:cubicBezTo>
                      <a:pt x="1" y="1334"/>
                      <a:pt x="72" y="1417"/>
                      <a:pt x="168" y="1417"/>
                    </a:cubicBezTo>
                    <a:cubicBezTo>
                      <a:pt x="263" y="1417"/>
                      <a:pt x="334" y="1334"/>
                      <a:pt x="334" y="1251"/>
                    </a:cubicBezTo>
                    <a:lnTo>
                      <a:pt x="334" y="167"/>
                    </a:lnTo>
                    <a:cubicBezTo>
                      <a:pt x="346" y="72"/>
                      <a:pt x="275" y="1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4"/>
              <p:cNvSpPr/>
              <p:nvPr/>
            </p:nvSpPr>
            <p:spPr>
              <a:xfrm>
                <a:off x="1781317" y="3391400"/>
                <a:ext cx="367255" cy="282364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8871" extrusionOk="0">
                    <a:moveTo>
                      <a:pt x="9728" y="2703"/>
                    </a:moveTo>
                    <a:cubicBezTo>
                      <a:pt x="10049" y="2703"/>
                      <a:pt x="10287" y="2917"/>
                      <a:pt x="10287" y="3167"/>
                    </a:cubicBezTo>
                    <a:lnTo>
                      <a:pt x="10287" y="3203"/>
                    </a:lnTo>
                    <a:cubicBezTo>
                      <a:pt x="10121" y="3120"/>
                      <a:pt x="9930" y="3096"/>
                      <a:pt x="9728" y="3096"/>
                    </a:cubicBezTo>
                    <a:cubicBezTo>
                      <a:pt x="9537" y="3096"/>
                      <a:pt x="9347" y="3143"/>
                      <a:pt x="9180" y="3203"/>
                    </a:cubicBezTo>
                    <a:lnTo>
                      <a:pt x="9180" y="3167"/>
                    </a:lnTo>
                    <a:cubicBezTo>
                      <a:pt x="9180" y="2917"/>
                      <a:pt x="9430" y="2703"/>
                      <a:pt x="9728" y="2703"/>
                    </a:cubicBezTo>
                    <a:close/>
                    <a:moveTo>
                      <a:pt x="9728" y="3405"/>
                    </a:moveTo>
                    <a:cubicBezTo>
                      <a:pt x="10347" y="3405"/>
                      <a:pt x="10835" y="3893"/>
                      <a:pt x="10835" y="4513"/>
                    </a:cubicBezTo>
                    <a:cubicBezTo>
                      <a:pt x="10835" y="4632"/>
                      <a:pt x="10811" y="4751"/>
                      <a:pt x="10775" y="4846"/>
                    </a:cubicBezTo>
                    <a:cubicBezTo>
                      <a:pt x="10299" y="4358"/>
                      <a:pt x="9454" y="4167"/>
                      <a:pt x="9406" y="4167"/>
                    </a:cubicBezTo>
                    <a:cubicBezTo>
                      <a:pt x="9392" y="4160"/>
                      <a:pt x="9377" y="4157"/>
                      <a:pt x="9362" y="4157"/>
                    </a:cubicBezTo>
                    <a:cubicBezTo>
                      <a:pt x="9325" y="4157"/>
                      <a:pt x="9285" y="4174"/>
                      <a:pt x="9251" y="4191"/>
                    </a:cubicBezTo>
                    <a:cubicBezTo>
                      <a:pt x="9216" y="4227"/>
                      <a:pt x="9192" y="4274"/>
                      <a:pt x="9192" y="4334"/>
                    </a:cubicBezTo>
                    <a:cubicBezTo>
                      <a:pt x="9192" y="4334"/>
                      <a:pt x="9180" y="4441"/>
                      <a:pt x="9061" y="4572"/>
                    </a:cubicBezTo>
                    <a:cubicBezTo>
                      <a:pt x="9001" y="4632"/>
                      <a:pt x="9001" y="4751"/>
                      <a:pt x="9061" y="4810"/>
                    </a:cubicBezTo>
                    <a:cubicBezTo>
                      <a:pt x="9091" y="4840"/>
                      <a:pt x="9135" y="4855"/>
                      <a:pt x="9180" y="4855"/>
                    </a:cubicBezTo>
                    <a:cubicBezTo>
                      <a:pt x="9225" y="4855"/>
                      <a:pt x="9269" y="4840"/>
                      <a:pt x="9299" y="4810"/>
                    </a:cubicBezTo>
                    <a:cubicBezTo>
                      <a:pt x="9394" y="4715"/>
                      <a:pt x="9454" y="4608"/>
                      <a:pt x="9478" y="4536"/>
                    </a:cubicBezTo>
                    <a:cubicBezTo>
                      <a:pt x="9763" y="4632"/>
                      <a:pt x="10359" y="4834"/>
                      <a:pt x="10621" y="5203"/>
                    </a:cubicBezTo>
                    <a:cubicBezTo>
                      <a:pt x="10561" y="5668"/>
                      <a:pt x="10192" y="5977"/>
                      <a:pt x="9728" y="5977"/>
                    </a:cubicBezTo>
                    <a:cubicBezTo>
                      <a:pt x="9251" y="5977"/>
                      <a:pt x="8870" y="5620"/>
                      <a:pt x="8823" y="5167"/>
                    </a:cubicBezTo>
                    <a:cubicBezTo>
                      <a:pt x="8823" y="5132"/>
                      <a:pt x="8811" y="5120"/>
                      <a:pt x="8799" y="5084"/>
                    </a:cubicBezTo>
                    <a:cubicBezTo>
                      <a:pt x="8692" y="4906"/>
                      <a:pt x="8632" y="4715"/>
                      <a:pt x="8632" y="4513"/>
                    </a:cubicBezTo>
                    <a:cubicBezTo>
                      <a:pt x="8632" y="3893"/>
                      <a:pt x="9120" y="3405"/>
                      <a:pt x="9728" y="3405"/>
                    </a:cubicBezTo>
                    <a:close/>
                    <a:moveTo>
                      <a:pt x="3048" y="3405"/>
                    </a:moveTo>
                    <a:lnTo>
                      <a:pt x="3048" y="4108"/>
                    </a:lnTo>
                    <a:cubicBezTo>
                      <a:pt x="3048" y="4227"/>
                      <a:pt x="3024" y="4334"/>
                      <a:pt x="2977" y="4429"/>
                    </a:cubicBezTo>
                    <a:lnTo>
                      <a:pt x="2882" y="4608"/>
                    </a:lnTo>
                    <a:cubicBezTo>
                      <a:pt x="2870" y="4644"/>
                      <a:pt x="2870" y="4655"/>
                      <a:pt x="2870" y="4691"/>
                    </a:cubicBezTo>
                    <a:lnTo>
                      <a:pt x="2870" y="5048"/>
                    </a:lnTo>
                    <a:cubicBezTo>
                      <a:pt x="2870" y="5298"/>
                      <a:pt x="2763" y="5537"/>
                      <a:pt x="2584" y="5703"/>
                    </a:cubicBezTo>
                    <a:cubicBezTo>
                      <a:pt x="2413" y="5885"/>
                      <a:pt x="2203" y="5981"/>
                      <a:pt x="1989" y="5981"/>
                    </a:cubicBezTo>
                    <a:cubicBezTo>
                      <a:pt x="1965" y="5981"/>
                      <a:pt x="1941" y="5979"/>
                      <a:pt x="1917" y="5977"/>
                    </a:cubicBezTo>
                    <a:cubicBezTo>
                      <a:pt x="1429" y="5965"/>
                      <a:pt x="1024" y="5537"/>
                      <a:pt x="1024" y="5013"/>
                    </a:cubicBezTo>
                    <a:lnTo>
                      <a:pt x="1024" y="4703"/>
                    </a:lnTo>
                    <a:cubicBezTo>
                      <a:pt x="1024" y="4667"/>
                      <a:pt x="1024" y="4644"/>
                      <a:pt x="1012" y="4632"/>
                    </a:cubicBezTo>
                    <a:lnTo>
                      <a:pt x="905" y="4417"/>
                    </a:lnTo>
                    <a:cubicBezTo>
                      <a:pt x="858" y="4346"/>
                      <a:pt x="846" y="4251"/>
                      <a:pt x="846" y="4167"/>
                    </a:cubicBezTo>
                    <a:lnTo>
                      <a:pt x="846" y="4144"/>
                    </a:lnTo>
                    <a:cubicBezTo>
                      <a:pt x="846" y="3751"/>
                      <a:pt x="1179" y="3405"/>
                      <a:pt x="1596" y="3405"/>
                    </a:cubicBezTo>
                    <a:close/>
                    <a:moveTo>
                      <a:pt x="5763" y="322"/>
                    </a:moveTo>
                    <a:cubicBezTo>
                      <a:pt x="6358" y="322"/>
                      <a:pt x="6870" y="536"/>
                      <a:pt x="7263" y="905"/>
                    </a:cubicBezTo>
                    <a:cubicBezTo>
                      <a:pt x="7668" y="1298"/>
                      <a:pt x="7882" y="1858"/>
                      <a:pt x="7942" y="2524"/>
                    </a:cubicBezTo>
                    <a:cubicBezTo>
                      <a:pt x="8085" y="4346"/>
                      <a:pt x="8227" y="5346"/>
                      <a:pt x="8287" y="5703"/>
                    </a:cubicBezTo>
                    <a:lnTo>
                      <a:pt x="8287" y="5715"/>
                    </a:lnTo>
                    <a:cubicBezTo>
                      <a:pt x="8108" y="5834"/>
                      <a:pt x="7763" y="6025"/>
                      <a:pt x="7215" y="6179"/>
                    </a:cubicBezTo>
                    <a:lnTo>
                      <a:pt x="6930" y="6060"/>
                    </a:lnTo>
                    <a:cubicBezTo>
                      <a:pt x="6858" y="6025"/>
                      <a:pt x="6811" y="5953"/>
                      <a:pt x="6811" y="5882"/>
                    </a:cubicBezTo>
                    <a:lnTo>
                      <a:pt x="6811" y="5298"/>
                    </a:lnTo>
                    <a:cubicBezTo>
                      <a:pt x="7370" y="4941"/>
                      <a:pt x="7727" y="4334"/>
                      <a:pt x="7727" y="3632"/>
                    </a:cubicBezTo>
                    <a:lnTo>
                      <a:pt x="7727" y="3322"/>
                    </a:lnTo>
                    <a:cubicBezTo>
                      <a:pt x="7727" y="3108"/>
                      <a:pt x="7632" y="2917"/>
                      <a:pt x="7489" y="2786"/>
                    </a:cubicBezTo>
                    <a:cubicBezTo>
                      <a:pt x="7144" y="2489"/>
                      <a:pt x="6370" y="1965"/>
                      <a:pt x="5025" y="1834"/>
                    </a:cubicBezTo>
                    <a:cubicBezTo>
                      <a:pt x="5015" y="1831"/>
                      <a:pt x="5005" y="1830"/>
                      <a:pt x="4995" y="1830"/>
                    </a:cubicBezTo>
                    <a:cubicBezTo>
                      <a:pt x="4920" y="1830"/>
                      <a:pt x="4846" y="1903"/>
                      <a:pt x="4846" y="1977"/>
                    </a:cubicBezTo>
                    <a:cubicBezTo>
                      <a:pt x="4834" y="2072"/>
                      <a:pt x="4906" y="2155"/>
                      <a:pt x="5001" y="2155"/>
                    </a:cubicBezTo>
                    <a:cubicBezTo>
                      <a:pt x="6251" y="2274"/>
                      <a:pt x="6954" y="2750"/>
                      <a:pt x="7263" y="3024"/>
                    </a:cubicBezTo>
                    <a:cubicBezTo>
                      <a:pt x="7335" y="3096"/>
                      <a:pt x="7382" y="3179"/>
                      <a:pt x="7382" y="3298"/>
                    </a:cubicBezTo>
                    <a:lnTo>
                      <a:pt x="7382" y="3620"/>
                    </a:lnTo>
                    <a:cubicBezTo>
                      <a:pt x="7382" y="4525"/>
                      <a:pt x="6632" y="5251"/>
                      <a:pt x="5739" y="5251"/>
                    </a:cubicBezTo>
                    <a:cubicBezTo>
                      <a:pt x="4846" y="5251"/>
                      <a:pt x="4108" y="4513"/>
                      <a:pt x="4108" y="3620"/>
                    </a:cubicBezTo>
                    <a:lnTo>
                      <a:pt x="4108" y="3465"/>
                    </a:lnTo>
                    <a:cubicBezTo>
                      <a:pt x="4108" y="3405"/>
                      <a:pt x="4132" y="3346"/>
                      <a:pt x="4191" y="3298"/>
                    </a:cubicBezTo>
                    <a:cubicBezTo>
                      <a:pt x="4406" y="3179"/>
                      <a:pt x="4691" y="2965"/>
                      <a:pt x="4822" y="2572"/>
                    </a:cubicBezTo>
                    <a:cubicBezTo>
                      <a:pt x="4846" y="2489"/>
                      <a:pt x="4810" y="2393"/>
                      <a:pt x="4715" y="2369"/>
                    </a:cubicBezTo>
                    <a:cubicBezTo>
                      <a:pt x="4696" y="2361"/>
                      <a:pt x="4676" y="2357"/>
                      <a:pt x="4657" y="2357"/>
                    </a:cubicBezTo>
                    <a:cubicBezTo>
                      <a:pt x="4592" y="2357"/>
                      <a:pt x="4531" y="2401"/>
                      <a:pt x="4513" y="2465"/>
                    </a:cubicBezTo>
                    <a:cubicBezTo>
                      <a:pt x="4417" y="2750"/>
                      <a:pt x="4191" y="2917"/>
                      <a:pt x="4048" y="3024"/>
                    </a:cubicBezTo>
                    <a:cubicBezTo>
                      <a:pt x="3882" y="3108"/>
                      <a:pt x="3775" y="3286"/>
                      <a:pt x="3775" y="3465"/>
                    </a:cubicBezTo>
                    <a:lnTo>
                      <a:pt x="3775" y="3620"/>
                    </a:lnTo>
                    <a:cubicBezTo>
                      <a:pt x="3775" y="4310"/>
                      <a:pt x="4132" y="4929"/>
                      <a:pt x="4691" y="5287"/>
                    </a:cubicBezTo>
                    <a:lnTo>
                      <a:pt x="4691" y="5858"/>
                    </a:lnTo>
                    <a:cubicBezTo>
                      <a:pt x="4691" y="5941"/>
                      <a:pt x="4644" y="6013"/>
                      <a:pt x="4572" y="6037"/>
                    </a:cubicBezTo>
                    <a:lnTo>
                      <a:pt x="4287" y="6156"/>
                    </a:lnTo>
                    <a:cubicBezTo>
                      <a:pt x="3739" y="6013"/>
                      <a:pt x="3394" y="5822"/>
                      <a:pt x="3227" y="5715"/>
                    </a:cubicBezTo>
                    <a:lnTo>
                      <a:pt x="3227" y="5703"/>
                    </a:lnTo>
                    <a:cubicBezTo>
                      <a:pt x="3286" y="5346"/>
                      <a:pt x="3441" y="4346"/>
                      <a:pt x="3572" y="2524"/>
                    </a:cubicBezTo>
                    <a:cubicBezTo>
                      <a:pt x="3620" y="1858"/>
                      <a:pt x="3858" y="1310"/>
                      <a:pt x="4251" y="905"/>
                    </a:cubicBezTo>
                    <a:cubicBezTo>
                      <a:pt x="4644" y="524"/>
                      <a:pt x="5168" y="322"/>
                      <a:pt x="5763" y="322"/>
                    </a:cubicBezTo>
                    <a:close/>
                    <a:moveTo>
                      <a:pt x="2917" y="5870"/>
                    </a:moveTo>
                    <a:cubicBezTo>
                      <a:pt x="2941" y="5929"/>
                      <a:pt x="2989" y="5977"/>
                      <a:pt x="3036" y="6013"/>
                    </a:cubicBezTo>
                    <a:cubicBezTo>
                      <a:pt x="3167" y="6096"/>
                      <a:pt x="3417" y="6251"/>
                      <a:pt x="3810" y="6382"/>
                    </a:cubicBezTo>
                    <a:lnTo>
                      <a:pt x="3334" y="6596"/>
                    </a:lnTo>
                    <a:lnTo>
                      <a:pt x="2798" y="6441"/>
                    </a:lnTo>
                    <a:cubicBezTo>
                      <a:pt x="2667" y="6394"/>
                      <a:pt x="2667" y="6382"/>
                      <a:pt x="2667" y="6358"/>
                    </a:cubicBezTo>
                    <a:lnTo>
                      <a:pt x="2667" y="6120"/>
                    </a:lnTo>
                    <a:cubicBezTo>
                      <a:pt x="2727" y="6072"/>
                      <a:pt x="2763" y="6025"/>
                      <a:pt x="2822" y="5977"/>
                    </a:cubicBezTo>
                    <a:cubicBezTo>
                      <a:pt x="2858" y="5953"/>
                      <a:pt x="2882" y="5906"/>
                      <a:pt x="2917" y="5870"/>
                    </a:cubicBezTo>
                    <a:close/>
                    <a:moveTo>
                      <a:pt x="8620" y="5620"/>
                    </a:moveTo>
                    <a:cubicBezTo>
                      <a:pt x="8704" y="5822"/>
                      <a:pt x="8859" y="5977"/>
                      <a:pt x="9037" y="6096"/>
                    </a:cubicBezTo>
                    <a:lnTo>
                      <a:pt x="9037" y="6453"/>
                    </a:lnTo>
                    <a:lnTo>
                      <a:pt x="9013" y="6453"/>
                    </a:lnTo>
                    <a:lnTo>
                      <a:pt x="8478" y="6739"/>
                    </a:lnTo>
                    <a:cubicBezTo>
                      <a:pt x="8478" y="6739"/>
                      <a:pt x="8466" y="6739"/>
                      <a:pt x="8466" y="6727"/>
                    </a:cubicBezTo>
                    <a:lnTo>
                      <a:pt x="7692" y="6382"/>
                    </a:lnTo>
                    <a:cubicBezTo>
                      <a:pt x="8061" y="6251"/>
                      <a:pt x="8335" y="6096"/>
                      <a:pt x="8466" y="6013"/>
                    </a:cubicBezTo>
                    <a:cubicBezTo>
                      <a:pt x="8585" y="5941"/>
                      <a:pt x="8644" y="5798"/>
                      <a:pt x="8620" y="5656"/>
                    </a:cubicBezTo>
                    <a:lnTo>
                      <a:pt x="8620" y="5620"/>
                    </a:lnTo>
                    <a:close/>
                    <a:moveTo>
                      <a:pt x="2322" y="6263"/>
                    </a:moveTo>
                    <a:lnTo>
                      <a:pt x="2322" y="6334"/>
                    </a:lnTo>
                    <a:cubicBezTo>
                      <a:pt x="2322" y="6370"/>
                      <a:pt x="2322" y="6418"/>
                      <a:pt x="2334" y="6441"/>
                    </a:cubicBezTo>
                    <a:lnTo>
                      <a:pt x="1929" y="6834"/>
                    </a:lnTo>
                    <a:lnTo>
                      <a:pt x="1548" y="6441"/>
                    </a:lnTo>
                    <a:cubicBezTo>
                      <a:pt x="1560" y="6418"/>
                      <a:pt x="1560" y="6382"/>
                      <a:pt x="1560" y="6334"/>
                    </a:cubicBezTo>
                    <a:lnTo>
                      <a:pt x="1560" y="6263"/>
                    </a:lnTo>
                    <a:cubicBezTo>
                      <a:pt x="1667" y="6299"/>
                      <a:pt x="1786" y="6322"/>
                      <a:pt x="1905" y="6322"/>
                    </a:cubicBezTo>
                    <a:lnTo>
                      <a:pt x="1953" y="6322"/>
                    </a:lnTo>
                    <a:cubicBezTo>
                      <a:pt x="2084" y="6322"/>
                      <a:pt x="2203" y="6310"/>
                      <a:pt x="2322" y="6263"/>
                    </a:cubicBezTo>
                    <a:close/>
                    <a:moveTo>
                      <a:pt x="10109" y="6275"/>
                    </a:moveTo>
                    <a:lnTo>
                      <a:pt x="10109" y="6453"/>
                    </a:lnTo>
                    <a:cubicBezTo>
                      <a:pt x="10109" y="6513"/>
                      <a:pt x="10121" y="6572"/>
                      <a:pt x="10144" y="6620"/>
                    </a:cubicBezTo>
                    <a:lnTo>
                      <a:pt x="10002" y="6775"/>
                    </a:lnTo>
                    <a:cubicBezTo>
                      <a:pt x="9924" y="6840"/>
                      <a:pt x="9832" y="6873"/>
                      <a:pt x="9740" y="6873"/>
                    </a:cubicBezTo>
                    <a:cubicBezTo>
                      <a:pt x="9647" y="6873"/>
                      <a:pt x="9555" y="6840"/>
                      <a:pt x="9478" y="6775"/>
                    </a:cubicBezTo>
                    <a:lnTo>
                      <a:pt x="9311" y="6620"/>
                    </a:lnTo>
                    <a:cubicBezTo>
                      <a:pt x="9347" y="6572"/>
                      <a:pt x="9359" y="6513"/>
                      <a:pt x="9359" y="6453"/>
                    </a:cubicBezTo>
                    <a:lnTo>
                      <a:pt x="9359" y="6275"/>
                    </a:lnTo>
                    <a:cubicBezTo>
                      <a:pt x="9478" y="6310"/>
                      <a:pt x="9597" y="6334"/>
                      <a:pt x="9728" y="6334"/>
                    </a:cubicBezTo>
                    <a:cubicBezTo>
                      <a:pt x="9859" y="6334"/>
                      <a:pt x="9978" y="6322"/>
                      <a:pt x="10109" y="6275"/>
                    </a:cubicBezTo>
                    <a:close/>
                    <a:moveTo>
                      <a:pt x="6501" y="5477"/>
                    </a:moveTo>
                    <a:lnTo>
                      <a:pt x="6501" y="5882"/>
                    </a:lnTo>
                    <a:cubicBezTo>
                      <a:pt x="6501" y="6084"/>
                      <a:pt x="6620" y="6275"/>
                      <a:pt x="6811" y="6370"/>
                    </a:cubicBezTo>
                    <a:lnTo>
                      <a:pt x="7073" y="6477"/>
                    </a:lnTo>
                    <a:cubicBezTo>
                      <a:pt x="6799" y="6953"/>
                      <a:pt x="6299" y="7263"/>
                      <a:pt x="5739" y="7263"/>
                    </a:cubicBezTo>
                    <a:cubicBezTo>
                      <a:pt x="5191" y="7263"/>
                      <a:pt x="4691" y="6953"/>
                      <a:pt x="4453" y="6477"/>
                    </a:cubicBezTo>
                    <a:lnTo>
                      <a:pt x="4703" y="6370"/>
                    </a:lnTo>
                    <a:cubicBezTo>
                      <a:pt x="4894" y="6275"/>
                      <a:pt x="5013" y="6084"/>
                      <a:pt x="5013" y="5882"/>
                    </a:cubicBezTo>
                    <a:lnTo>
                      <a:pt x="5013" y="5477"/>
                    </a:lnTo>
                    <a:cubicBezTo>
                      <a:pt x="5239" y="5560"/>
                      <a:pt x="5489" y="5620"/>
                      <a:pt x="5763" y="5620"/>
                    </a:cubicBezTo>
                    <a:cubicBezTo>
                      <a:pt x="6025" y="5620"/>
                      <a:pt x="6263" y="5584"/>
                      <a:pt x="6501" y="5477"/>
                    </a:cubicBezTo>
                    <a:close/>
                    <a:moveTo>
                      <a:pt x="5763" y="0"/>
                    </a:moveTo>
                    <a:cubicBezTo>
                      <a:pt x="5072" y="0"/>
                      <a:pt x="4465" y="238"/>
                      <a:pt x="4013" y="679"/>
                    </a:cubicBezTo>
                    <a:cubicBezTo>
                      <a:pt x="3560" y="1131"/>
                      <a:pt x="3286" y="1774"/>
                      <a:pt x="3239" y="2512"/>
                    </a:cubicBezTo>
                    <a:cubicBezTo>
                      <a:pt x="3227" y="2703"/>
                      <a:pt x="3215" y="2905"/>
                      <a:pt x="3203" y="3084"/>
                    </a:cubicBezTo>
                    <a:lnTo>
                      <a:pt x="1608" y="3084"/>
                    </a:lnTo>
                    <a:cubicBezTo>
                      <a:pt x="1012" y="3084"/>
                      <a:pt x="536" y="3560"/>
                      <a:pt x="536" y="4155"/>
                    </a:cubicBezTo>
                    <a:lnTo>
                      <a:pt x="536" y="4167"/>
                    </a:lnTo>
                    <a:cubicBezTo>
                      <a:pt x="536" y="4298"/>
                      <a:pt x="560" y="4453"/>
                      <a:pt x="619" y="4572"/>
                    </a:cubicBezTo>
                    <a:lnTo>
                      <a:pt x="715" y="4751"/>
                    </a:lnTo>
                    <a:lnTo>
                      <a:pt x="715" y="5025"/>
                    </a:lnTo>
                    <a:cubicBezTo>
                      <a:pt x="715" y="5465"/>
                      <a:pt x="941" y="5858"/>
                      <a:pt x="1262" y="6096"/>
                    </a:cubicBezTo>
                    <a:lnTo>
                      <a:pt x="1262" y="6334"/>
                    </a:lnTo>
                    <a:cubicBezTo>
                      <a:pt x="1262" y="6370"/>
                      <a:pt x="1250" y="6394"/>
                      <a:pt x="1215" y="6418"/>
                    </a:cubicBezTo>
                    <a:lnTo>
                      <a:pt x="524" y="6608"/>
                    </a:lnTo>
                    <a:cubicBezTo>
                      <a:pt x="226" y="6691"/>
                      <a:pt x="0" y="6977"/>
                      <a:pt x="0" y="7287"/>
                    </a:cubicBezTo>
                    <a:lnTo>
                      <a:pt x="0" y="8692"/>
                    </a:lnTo>
                    <a:cubicBezTo>
                      <a:pt x="0" y="8775"/>
                      <a:pt x="72" y="8858"/>
                      <a:pt x="167" y="8858"/>
                    </a:cubicBezTo>
                    <a:cubicBezTo>
                      <a:pt x="250" y="8858"/>
                      <a:pt x="322" y="8775"/>
                      <a:pt x="322" y="8692"/>
                    </a:cubicBezTo>
                    <a:lnTo>
                      <a:pt x="322" y="7287"/>
                    </a:lnTo>
                    <a:cubicBezTo>
                      <a:pt x="322" y="7132"/>
                      <a:pt x="441" y="6977"/>
                      <a:pt x="596" y="6930"/>
                    </a:cubicBezTo>
                    <a:lnTo>
                      <a:pt x="1298" y="6739"/>
                    </a:lnTo>
                    <a:cubicBezTo>
                      <a:pt x="1322" y="6739"/>
                      <a:pt x="1334" y="6727"/>
                      <a:pt x="1369" y="6715"/>
                    </a:cubicBezTo>
                    <a:lnTo>
                      <a:pt x="1798" y="7144"/>
                    </a:lnTo>
                    <a:lnTo>
                      <a:pt x="1798" y="8704"/>
                    </a:lnTo>
                    <a:cubicBezTo>
                      <a:pt x="1798" y="8799"/>
                      <a:pt x="1870" y="8870"/>
                      <a:pt x="1965" y="8870"/>
                    </a:cubicBezTo>
                    <a:cubicBezTo>
                      <a:pt x="2048" y="8870"/>
                      <a:pt x="2131" y="8799"/>
                      <a:pt x="2131" y="8704"/>
                    </a:cubicBezTo>
                    <a:lnTo>
                      <a:pt x="2131" y="7144"/>
                    </a:lnTo>
                    <a:lnTo>
                      <a:pt x="2560" y="6715"/>
                    </a:lnTo>
                    <a:cubicBezTo>
                      <a:pt x="2620" y="6739"/>
                      <a:pt x="2679" y="6751"/>
                      <a:pt x="2727" y="6775"/>
                    </a:cubicBezTo>
                    <a:lnTo>
                      <a:pt x="2905" y="6811"/>
                    </a:lnTo>
                    <a:cubicBezTo>
                      <a:pt x="2667" y="6977"/>
                      <a:pt x="2524" y="7251"/>
                      <a:pt x="2524" y="7549"/>
                    </a:cubicBezTo>
                    <a:lnTo>
                      <a:pt x="2524" y="8704"/>
                    </a:lnTo>
                    <a:cubicBezTo>
                      <a:pt x="2524" y="8799"/>
                      <a:pt x="2608" y="8870"/>
                      <a:pt x="2691" y="8870"/>
                    </a:cubicBezTo>
                    <a:cubicBezTo>
                      <a:pt x="2786" y="8870"/>
                      <a:pt x="2858" y="8799"/>
                      <a:pt x="2858" y="8704"/>
                    </a:cubicBezTo>
                    <a:lnTo>
                      <a:pt x="2858" y="7549"/>
                    </a:lnTo>
                    <a:cubicBezTo>
                      <a:pt x="2858" y="7322"/>
                      <a:pt x="2989" y="7132"/>
                      <a:pt x="3179" y="7037"/>
                    </a:cubicBezTo>
                    <a:lnTo>
                      <a:pt x="4156" y="6608"/>
                    </a:lnTo>
                    <a:cubicBezTo>
                      <a:pt x="4453" y="7215"/>
                      <a:pt x="5072" y="7608"/>
                      <a:pt x="5763" y="7608"/>
                    </a:cubicBezTo>
                    <a:cubicBezTo>
                      <a:pt x="6442" y="7608"/>
                      <a:pt x="7073" y="7215"/>
                      <a:pt x="7370" y="6608"/>
                    </a:cubicBezTo>
                    <a:lnTo>
                      <a:pt x="8335" y="7037"/>
                    </a:lnTo>
                    <a:cubicBezTo>
                      <a:pt x="8537" y="7132"/>
                      <a:pt x="8656" y="7322"/>
                      <a:pt x="8656" y="7549"/>
                    </a:cubicBezTo>
                    <a:lnTo>
                      <a:pt x="8656" y="8704"/>
                    </a:lnTo>
                    <a:cubicBezTo>
                      <a:pt x="8656" y="8799"/>
                      <a:pt x="8739" y="8870"/>
                      <a:pt x="8823" y="8870"/>
                    </a:cubicBezTo>
                    <a:cubicBezTo>
                      <a:pt x="8918" y="8870"/>
                      <a:pt x="8989" y="8799"/>
                      <a:pt x="8989" y="8704"/>
                    </a:cubicBezTo>
                    <a:lnTo>
                      <a:pt x="8989" y="7549"/>
                    </a:lnTo>
                    <a:cubicBezTo>
                      <a:pt x="8989" y="7322"/>
                      <a:pt x="8918" y="7132"/>
                      <a:pt x="8775" y="6965"/>
                    </a:cubicBezTo>
                    <a:lnTo>
                      <a:pt x="9049" y="6834"/>
                    </a:lnTo>
                    <a:lnTo>
                      <a:pt x="9240" y="7025"/>
                    </a:lnTo>
                    <a:cubicBezTo>
                      <a:pt x="9370" y="7156"/>
                      <a:pt x="9549" y="7215"/>
                      <a:pt x="9728" y="7215"/>
                    </a:cubicBezTo>
                    <a:cubicBezTo>
                      <a:pt x="9906" y="7215"/>
                      <a:pt x="10085" y="7156"/>
                      <a:pt x="10228" y="7025"/>
                    </a:cubicBezTo>
                    <a:lnTo>
                      <a:pt x="10418" y="6834"/>
                    </a:lnTo>
                    <a:lnTo>
                      <a:pt x="10978" y="7108"/>
                    </a:lnTo>
                    <a:cubicBezTo>
                      <a:pt x="11121" y="7168"/>
                      <a:pt x="11192" y="7311"/>
                      <a:pt x="11192" y="7442"/>
                    </a:cubicBezTo>
                    <a:lnTo>
                      <a:pt x="11192" y="8692"/>
                    </a:lnTo>
                    <a:cubicBezTo>
                      <a:pt x="11192" y="8775"/>
                      <a:pt x="11264" y="8858"/>
                      <a:pt x="11359" y="8858"/>
                    </a:cubicBezTo>
                    <a:cubicBezTo>
                      <a:pt x="11442" y="8858"/>
                      <a:pt x="11514" y="8775"/>
                      <a:pt x="11514" y="8692"/>
                    </a:cubicBezTo>
                    <a:lnTo>
                      <a:pt x="11514" y="7442"/>
                    </a:lnTo>
                    <a:cubicBezTo>
                      <a:pt x="11537" y="7168"/>
                      <a:pt x="11383" y="6930"/>
                      <a:pt x="11145" y="6799"/>
                    </a:cubicBezTo>
                    <a:lnTo>
                      <a:pt x="10466" y="6453"/>
                    </a:lnTo>
                    <a:lnTo>
                      <a:pt x="10466" y="6441"/>
                    </a:lnTo>
                    <a:lnTo>
                      <a:pt x="10466" y="6096"/>
                    </a:lnTo>
                    <a:cubicBezTo>
                      <a:pt x="10740" y="5906"/>
                      <a:pt x="10942" y="5596"/>
                      <a:pt x="11002" y="5239"/>
                    </a:cubicBezTo>
                    <a:cubicBezTo>
                      <a:pt x="11133" y="5013"/>
                      <a:pt x="11192" y="4775"/>
                      <a:pt x="11192" y="4525"/>
                    </a:cubicBezTo>
                    <a:cubicBezTo>
                      <a:pt x="11192" y="4048"/>
                      <a:pt x="10966" y="3632"/>
                      <a:pt x="10609" y="3382"/>
                    </a:cubicBezTo>
                    <a:cubicBezTo>
                      <a:pt x="10621" y="3298"/>
                      <a:pt x="10644" y="3239"/>
                      <a:pt x="10644" y="3167"/>
                    </a:cubicBezTo>
                    <a:cubicBezTo>
                      <a:pt x="10644" y="2727"/>
                      <a:pt x="10240" y="2369"/>
                      <a:pt x="9751" y="2369"/>
                    </a:cubicBezTo>
                    <a:cubicBezTo>
                      <a:pt x="9251" y="2369"/>
                      <a:pt x="8859" y="2727"/>
                      <a:pt x="8859" y="3167"/>
                    </a:cubicBezTo>
                    <a:cubicBezTo>
                      <a:pt x="8859" y="3239"/>
                      <a:pt x="8870" y="3322"/>
                      <a:pt x="8882" y="3382"/>
                    </a:cubicBezTo>
                    <a:cubicBezTo>
                      <a:pt x="8680" y="3536"/>
                      <a:pt x="8513" y="3751"/>
                      <a:pt x="8406" y="3989"/>
                    </a:cubicBezTo>
                    <a:cubicBezTo>
                      <a:pt x="8358" y="3572"/>
                      <a:pt x="8323" y="3084"/>
                      <a:pt x="8275" y="2512"/>
                    </a:cubicBezTo>
                    <a:cubicBezTo>
                      <a:pt x="8216" y="1774"/>
                      <a:pt x="7942" y="1131"/>
                      <a:pt x="7501" y="679"/>
                    </a:cubicBezTo>
                    <a:cubicBezTo>
                      <a:pt x="7049" y="238"/>
                      <a:pt x="6442" y="0"/>
                      <a:pt x="5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4"/>
              <p:cNvSpPr/>
              <p:nvPr/>
            </p:nvSpPr>
            <p:spPr>
              <a:xfrm>
                <a:off x="2114800" y="3635440"/>
                <a:ext cx="11045" cy="37941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192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025"/>
                    </a:lnTo>
                    <a:cubicBezTo>
                      <a:pt x="1" y="1108"/>
                      <a:pt x="72" y="1191"/>
                      <a:pt x="167" y="1191"/>
                    </a:cubicBezTo>
                    <a:cubicBezTo>
                      <a:pt x="251" y="1191"/>
                      <a:pt x="322" y="1108"/>
                      <a:pt x="322" y="1025"/>
                    </a:cubicBezTo>
                    <a:lnTo>
                      <a:pt x="322" y="156"/>
                    </a:lnTo>
                    <a:cubicBezTo>
                      <a:pt x="346" y="72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1" name="Google Shape;701;p54"/>
            <p:cNvSpPr/>
            <p:nvPr/>
          </p:nvSpPr>
          <p:spPr>
            <a:xfrm>
              <a:off x="3772478" y="2250238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" name="Google Shape;702;p54"/>
          <p:cNvSpPr txBox="1"/>
          <p:nvPr/>
        </p:nvSpPr>
        <p:spPr>
          <a:xfrm>
            <a:off x="3557650" y="2295570"/>
            <a:ext cx="1014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goal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3" name="Google Shape;703;p54"/>
          <p:cNvSpPr txBox="1"/>
          <p:nvPr/>
        </p:nvSpPr>
        <p:spPr>
          <a:xfrm>
            <a:off x="3122625" y="2706960"/>
            <a:ext cx="1449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Saturn has several rings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4" name="Google Shape;704;p54"/>
          <p:cNvSpPr txBox="1"/>
          <p:nvPr/>
        </p:nvSpPr>
        <p:spPr>
          <a:xfrm>
            <a:off x="5592200" y="1318647"/>
            <a:ext cx="1655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1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5" name="Google Shape;705;p54"/>
          <p:cNvSpPr txBox="1"/>
          <p:nvPr/>
        </p:nvSpPr>
        <p:spPr>
          <a:xfrm>
            <a:off x="5542250" y="1730054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Venus has a beautiful name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6" name="Google Shape;706;p54"/>
          <p:cNvSpPr txBox="1"/>
          <p:nvPr/>
        </p:nvSpPr>
        <p:spPr>
          <a:xfrm>
            <a:off x="5592500" y="3083332"/>
            <a:ext cx="1655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2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7" name="Google Shape;707;p54"/>
          <p:cNvSpPr txBox="1"/>
          <p:nvPr/>
        </p:nvSpPr>
        <p:spPr>
          <a:xfrm>
            <a:off x="5542250" y="3494749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Earth is where we live on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cxnSp>
        <p:nvCxnSpPr>
          <p:cNvPr id="708" name="Google Shape;708;p54"/>
          <p:cNvCxnSpPr/>
          <p:nvPr/>
        </p:nvCxnSpPr>
        <p:spPr>
          <a:xfrm>
            <a:off x="4807675" y="1509538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54"/>
          <p:cNvCxnSpPr/>
          <p:nvPr/>
        </p:nvCxnSpPr>
        <p:spPr>
          <a:xfrm>
            <a:off x="4807675" y="3270325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54"/>
          <p:cNvCxnSpPr/>
          <p:nvPr/>
        </p:nvCxnSpPr>
        <p:spPr>
          <a:xfrm>
            <a:off x="4807675" y="1511325"/>
            <a:ext cx="0" cy="172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54"/>
          <p:cNvCxnSpPr/>
          <p:nvPr/>
        </p:nvCxnSpPr>
        <p:spPr>
          <a:xfrm>
            <a:off x="7149800" y="1505525"/>
            <a:ext cx="198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54"/>
          <p:cNvCxnSpPr/>
          <p:nvPr/>
        </p:nvCxnSpPr>
        <p:spPr>
          <a:xfrm>
            <a:off x="7187648" y="3270334"/>
            <a:ext cx="202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13" name="Google Shape;713;p54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714" name="Google Shape;714;p54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54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54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9" name="Picture 2">
            <a:extLst>
              <a:ext uri="{FF2B5EF4-FFF2-40B4-BE49-F238E27FC236}">
                <a16:creationId xmlns:a16="http://schemas.microsoft.com/office/drawing/2014/main" id="{6D02C02F-D539-1F10-5118-5E196DE58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663" y="927870"/>
            <a:ext cx="5934788" cy="215545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C546D-93B4-DBB5-5ADF-11091DD65705}"/>
              </a:ext>
            </a:extLst>
          </p:cNvPr>
          <p:cNvSpPr txBox="1"/>
          <p:nvPr/>
        </p:nvSpPr>
        <p:spPr>
          <a:xfrm>
            <a:off x="3380196" y="3549462"/>
            <a:ext cx="5407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시설물 안전 및 유지관리에 관한 특별법이 적용된 인프라들도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년이 다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되어감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066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4"/>
          <p:cNvSpPr txBox="1">
            <a:spLocks noGrp="1"/>
          </p:cNvSpPr>
          <p:nvPr>
            <p:ph type="title"/>
          </p:nvPr>
        </p:nvSpPr>
        <p:spPr>
          <a:xfrm>
            <a:off x="50582" y="2184596"/>
            <a:ext cx="2781572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/>
              <a:t>국가 관리 시설  노후화</a:t>
            </a:r>
            <a:endParaRPr sz="3200" dirty="0"/>
          </a:p>
        </p:txBody>
      </p:sp>
      <p:pic>
        <p:nvPicPr>
          <p:cNvPr id="691" name="Google Shape;691;p54"/>
          <p:cNvPicPr preferRelativeResize="0"/>
          <p:nvPr/>
        </p:nvPicPr>
        <p:blipFill rotWithShape="1">
          <a:blip r:embed="rId3">
            <a:alphaModFix/>
          </a:blip>
          <a:srcRect l="19562" r="31651"/>
          <a:stretch/>
        </p:blipFill>
        <p:spPr>
          <a:xfrm>
            <a:off x="4574307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2895875" y="766500"/>
            <a:ext cx="6271800" cy="3610500"/>
          </a:xfrm>
          <a:prstGeom prst="rect">
            <a:avLst/>
          </a:prstGeom>
          <a:solidFill>
            <a:schemeClr val="tx2"/>
          </a:solidFill>
          <a:ln w="762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93" name="Google Shape;693;p54"/>
          <p:cNvGrpSpPr/>
          <p:nvPr/>
        </p:nvGrpSpPr>
        <p:grpSpPr>
          <a:xfrm>
            <a:off x="4002778" y="1802453"/>
            <a:ext cx="482700" cy="482700"/>
            <a:chOff x="3772478" y="2250238"/>
            <a:chExt cx="482700" cy="482700"/>
          </a:xfrm>
        </p:grpSpPr>
        <p:grpSp>
          <p:nvGrpSpPr>
            <p:cNvPr id="694" name="Google Shape;694;p54"/>
            <p:cNvGrpSpPr/>
            <p:nvPr/>
          </p:nvGrpSpPr>
          <p:grpSpPr>
            <a:xfrm>
              <a:off x="3830192" y="2350400"/>
              <a:ext cx="367255" cy="282364"/>
              <a:chOff x="1781317" y="3391400"/>
              <a:chExt cx="367255" cy="282364"/>
            </a:xfrm>
          </p:grpSpPr>
          <p:sp>
            <p:nvSpPr>
              <p:cNvPr id="695" name="Google Shape;695;p54"/>
              <p:cNvSpPr/>
              <p:nvPr/>
            </p:nvSpPr>
            <p:spPr>
              <a:xfrm>
                <a:off x="1901061" y="3639610"/>
                <a:ext cx="11013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1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894"/>
                    </a:lnTo>
                    <a:cubicBezTo>
                      <a:pt x="1" y="977"/>
                      <a:pt x="72" y="1060"/>
                      <a:pt x="167" y="1060"/>
                    </a:cubicBezTo>
                    <a:cubicBezTo>
                      <a:pt x="251" y="1060"/>
                      <a:pt x="334" y="977"/>
                      <a:pt x="334" y="894"/>
                    </a:cubicBezTo>
                    <a:lnTo>
                      <a:pt x="334" y="167"/>
                    </a:lnTo>
                    <a:cubicBezTo>
                      <a:pt x="346" y="72"/>
                      <a:pt x="274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4"/>
              <p:cNvSpPr/>
              <p:nvPr/>
            </p:nvSpPr>
            <p:spPr>
              <a:xfrm>
                <a:off x="2016668" y="3639610"/>
                <a:ext cx="10631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61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lnTo>
                      <a:pt x="0" y="894"/>
                    </a:lnTo>
                    <a:cubicBezTo>
                      <a:pt x="0" y="977"/>
                      <a:pt x="71" y="1060"/>
                      <a:pt x="167" y="1060"/>
                    </a:cubicBezTo>
                    <a:cubicBezTo>
                      <a:pt x="250" y="1060"/>
                      <a:pt x="333" y="977"/>
                      <a:pt x="333" y="894"/>
                    </a:cubicBezTo>
                    <a:lnTo>
                      <a:pt x="333" y="167"/>
                    </a:lnTo>
                    <a:cubicBezTo>
                      <a:pt x="333" y="72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4"/>
              <p:cNvSpPr/>
              <p:nvPr/>
            </p:nvSpPr>
            <p:spPr>
              <a:xfrm>
                <a:off x="1820340" y="3518720"/>
                <a:ext cx="46281" cy="1632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13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7"/>
                    </a:cubicBezTo>
                    <a:cubicBezTo>
                      <a:pt x="1" y="251"/>
                      <a:pt x="84" y="334"/>
                      <a:pt x="167" y="334"/>
                    </a:cubicBezTo>
                    <a:cubicBezTo>
                      <a:pt x="370" y="334"/>
                      <a:pt x="917" y="358"/>
                      <a:pt x="1179" y="489"/>
                    </a:cubicBezTo>
                    <a:cubicBezTo>
                      <a:pt x="1215" y="513"/>
                      <a:pt x="1227" y="513"/>
                      <a:pt x="1263" y="513"/>
                    </a:cubicBezTo>
                    <a:cubicBezTo>
                      <a:pt x="1310" y="513"/>
                      <a:pt x="1382" y="477"/>
                      <a:pt x="1406" y="417"/>
                    </a:cubicBezTo>
                    <a:cubicBezTo>
                      <a:pt x="1453" y="346"/>
                      <a:pt x="1417" y="239"/>
                      <a:pt x="1334" y="191"/>
                    </a:cubicBezTo>
                    <a:cubicBezTo>
                      <a:pt x="941" y="1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>
                <a:off x="1802898" y="3628247"/>
                <a:ext cx="11045" cy="4513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418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1251"/>
                    </a:lnTo>
                    <a:cubicBezTo>
                      <a:pt x="1" y="1334"/>
                      <a:pt x="72" y="1417"/>
                      <a:pt x="168" y="1417"/>
                    </a:cubicBezTo>
                    <a:cubicBezTo>
                      <a:pt x="263" y="1417"/>
                      <a:pt x="334" y="1334"/>
                      <a:pt x="334" y="1251"/>
                    </a:cubicBezTo>
                    <a:lnTo>
                      <a:pt x="334" y="167"/>
                    </a:lnTo>
                    <a:cubicBezTo>
                      <a:pt x="346" y="72"/>
                      <a:pt x="275" y="1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4"/>
              <p:cNvSpPr/>
              <p:nvPr/>
            </p:nvSpPr>
            <p:spPr>
              <a:xfrm>
                <a:off x="1781317" y="3391400"/>
                <a:ext cx="367255" cy="282364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8871" extrusionOk="0">
                    <a:moveTo>
                      <a:pt x="9728" y="2703"/>
                    </a:moveTo>
                    <a:cubicBezTo>
                      <a:pt x="10049" y="2703"/>
                      <a:pt x="10287" y="2917"/>
                      <a:pt x="10287" y="3167"/>
                    </a:cubicBezTo>
                    <a:lnTo>
                      <a:pt x="10287" y="3203"/>
                    </a:lnTo>
                    <a:cubicBezTo>
                      <a:pt x="10121" y="3120"/>
                      <a:pt x="9930" y="3096"/>
                      <a:pt x="9728" y="3096"/>
                    </a:cubicBezTo>
                    <a:cubicBezTo>
                      <a:pt x="9537" y="3096"/>
                      <a:pt x="9347" y="3143"/>
                      <a:pt x="9180" y="3203"/>
                    </a:cubicBezTo>
                    <a:lnTo>
                      <a:pt x="9180" y="3167"/>
                    </a:lnTo>
                    <a:cubicBezTo>
                      <a:pt x="9180" y="2917"/>
                      <a:pt x="9430" y="2703"/>
                      <a:pt x="9728" y="2703"/>
                    </a:cubicBezTo>
                    <a:close/>
                    <a:moveTo>
                      <a:pt x="9728" y="3405"/>
                    </a:moveTo>
                    <a:cubicBezTo>
                      <a:pt x="10347" y="3405"/>
                      <a:pt x="10835" y="3893"/>
                      <a:pt x="10835" y="4513"/>
                    </a:cubicBezTo>
                    <a:cubicBezTo>
                      <a:pt x="10835" y="4632"/>
                      <a:pt x="10811" y="4751"/>
                      <a:pt x="10775" y="4846"/>
                    </a:cubicBezTo>
                    <a:cubicBezTo>
                      <a:pt x="10299" y="4358"/>
                      <a:pt x="9454" y="4167"/>
                      <a:pt x="9406" y="4167"/>
                    </a:cubicBezTo>
                    <a:cubicBezTo>
                      <a:pt x="9392" y="4160"/>
                      <a:pt x="9377" y="4157"/>
                      <a:pt x="9362" y="4157"/>
                    </a:cubicBezTo>
                    <a:cubicBezTo>
                      <a:pt x="9325" y="4157"/>
                      <a:pt x="9285" y="4174"/>
                      <a:pt x="9251" y="4191"/>
                    </a:cubicBezTo>
                    <a:cubicBezTo>
                      <a:pt x="9216" y="4227"/>
                      <a:pt x="9192" y="4274"/>
                      <a:pt x="9192" y="4334"/>
                    </a:cubicBezTo>
                    <a:cubicBezTo>
                      <a:pt x="9192" y="4334"/>
                      <a:pt x="9180" y="4441"/>
                      <a:pt x="9061" y="4572"/>
                    </a:cubicBezTo>
                    <a:cubicBezTo>
                      <a:pt x="9001" y="4632"/>
                      <a:pt x="9001" y="4751"/>
                      <a:pt x="9061" y="4810"/>
                    </a:cubicBezTo>
                    <a:cubicBezTo>
                      <a:pt x="9091" y="4840"/>
                      <a:pt x="9135" y="4855"/>
                      <a:pt x="9180" y="4855"/>
                    </a:cubicBezTo>
                    <a:cubicBezTo>
                      <a:pt x="9225" y="4855"/>
                      <a:pt x="9269" y="4840"/>
                      <a:pt x="9299" y="4810"/>
                    </a:cubicBezTo>
                    <a:cubicBezTo>
                      <a:pt x="9394" y="4715"/>
                      <a:pt x="9454" y="4608"/>
                      <a:pt x="9478" y="4536"/>
                    </a:cubicBezTo>
                    <a:cubicBezTo>
                      <a:pt x="9763" y="4632"/>
                      <a:pt x="10359" y="4834"/>
                      <a:pt x="10621" y="5203"/>
                    </a:cubicBezTo>
                    <a:cubicBezTo>
                      <a:pt x="10561" y="5668"/>
                      <a:pt x="10192" y="5977"/>
                      <a:pt x="9728" y="5977"/>
                    </a:cubicBezTo>
                    <a:cubicBezTo>
                      <a:pt x="9251" y="5977"/>
                      <a:pt x="8870" y="5620"/>
                      <a:pt x="8823" y="5167"/>
                    </a:cubicBezTo>
                    <a:cubicBezTo>
                      <a:pt x="8823" y="5132"/>
                      <a:pt x="8811" y="5120"/>
                      <a:pt x="8799" y="5084"/>
                    </a:cubicBezTo>
                    <a:cubicBezTo>
                      <a:pt x="8692" y="4906"/>
                      <a:pt x="8632" y="4715"/>
                      <a:pt x="8632" y="4513"/>
                    </a:cubicBezTo>
                    <a:cubicBezTo>
                      <a:pt x="8632" y="3893"/>
                      <a:pt x="9120" y="3405"/>
                      <a:pt x="9728" y="3405"/>
                    </a:cubicBezTo>
                    <a:close/>
                    <a:moveTo>
                      <a:pt x="3048" y="3405"/>
                    </a:moveTo>
                    <a:lnTo>
                      <a:pt x="3048" y="4108"/>
                    </a:lnTo>
                    <a:cubicBezTo>
                      <a:pt x="3048" y="4227"/>
                      <a:pt x="3024" y="4334"/>
                      <a:pt x="2977" y="4429"/>
                    </a:cubicBezTo>
                    <a:lnTo>
                      <a:pt x="2882" y="4608"/>
                    </a:lnTo>
                    <a:cubicBezTo>
                      <a:pt x="2870" y="4644"/>
                      <a:pt x="2870" y="4655"/>
                      <a:pt x="2870" y="4691"/>
                    </a:cubicBezTo>
                    <a:lnTo>
                      <a:pt x="2870" y="5048"/>
                    </a:lnTo>
                    <a:cubicBezTo>
                      <a:pt x="2870" y="5298"/>
                      <a:pt x="2763" y="5537"/>
                      <a:pt x="2584" y="5703"/>
                    </a:cubicBezTo>
                    <a:cubicBezTo>
                      <a:pt x="2413" y="5885"/>
                      <a:pt x="2203" y="5981"/>
                      <a:pt x="1989" y="5981"/>
                    </a:cubicBezTo>
                    <a:cubicBezTo>
                      <a:pt x="1965" y="5981"/>
                      <a:pt x="1941" y="5979"/>
                      <a:pt x="1917" y="5977"/>
                    </a:cubicBezTo>
                    <a:cubicBezTo>
                      <a:pt x="1429" y="5965"/>
                      <a:pt x="1024" y="5537"/>
                      <a:pt x="1024" y="5013"/>
                    </a:cubicBezTo>
                    <a:lnTo>
                      <a:pt x="1024" y="4703"/>
                    </a:lnTo>
                    <a:cubicBezTo>
                      <a:pt x="1024" y="4667"/>
                      <a:pt x="1024" y="4644"/>
                      <a:pt x="1012" y="4632"/>
                    </a:cubicBezTo>
                    <a:lnTo>
                      <a:pt x="905" y="4417"/>
                    </a:lnTo>
                    <a:cubicBezTo>
                      <a:pt x="858" y="4346"/>
                      <a:pt x="846" y="4251"/>
                      <a:pt x="846" y="4167"/>
                    </a:cubicBezTo>
                    <a:lnTo>
                      <a:pt x="846" y="4144"/>
                    </a:lnTo>
                    <a:cubicBezTo>
                      <a:pt x="846" y="3751"/>
                      <a:pt x="1179" y="3405"/>
                      <a:pt x="1596" y="3405"/>
                    </a:cubicBezTo>
                    <a:close/>
                    <a:moveTo>
                      <a:pt x="5763" y="322"/>
                    </a:moveTo>
                    <a:cubicBezTo>
                      <a:pt x="6358" y="322"/>
                      <a:pt x="6870" y="536"/>
                      <a:pt x="7263" y="905"/>
                    </a:cubicBezTo>
                    <a:cubicBezTo>
                      <a:pt x="7668" y="1298"/>
                      <a:pt x="7882" y="1858"/>
                      <a:pt x="7942" y="2524"/>
                    </a:cubicBezTo>
                    <a:cubicBezTo>
                      <a:pt x="8085" y="4346"/>
                      <a:pt x="8227" y="5346"/>
                      <a:pt x="8287" y="5703"/>
                    </a:cubicBezTo>
                    <a:lnTo>
                      <a:pt x="8287" y="5715"/>
                    </a:lnTo>
                    <a:cubicBezTo>
                      <a:pt x="8108" y="5834"/>
                      <a:pt x="7763" y="6025"/>
                      <a:pt x="7215" y="6179"/>
                    </a:cubicBezTo>
                    <a:lnTo>
                      <a:pt x="6930" y="6060"/>
                    </a:lnTo>
                    <a:cubicBezTo>
                      <a:pt x="6858" y="6025"/>
                      <a:pt x="6811" y="5953"/>
                      <a:pt x="6811" y="5882"/>
                    </a:cubicBezTo>
                    <a:lnTo>
                      <a:pt x="6811" y="5298"/>
                    </a:lnTo>
                    <a:cubicBezTo>
                      <a:pt x="7370" y="4941"/>
                      <a:pt x="7727" y="4334"/>
                      <a:pt x="7727" y="3632"/>
                    </a:cubicBezTo>
                    <a:lnTo>
                      <a:pt x="7727" y="3322"/>
                    </a:lnTo>
                    <a:cubicBezTo>
                      <a:pt x="7727" y="3108"/>
                      <a:pt x="7632" y="2917"/>
                      <a:pt x="7489" y="2786"/>
                    </a:cubicBezTo>
                    <a:cubicBezTo>
                      <a:pt x="7144" y="2489"/>
                      <a:pt x="6370" y="1965"/>
                      <a:pt x="5025" y="1834"/>
                    </a:cubicBezTo>
                    <a:cubicBezTo>
                      <a:pt x="5015" y="1831"/>
                      <a:pt x="5005" y="1830"/>
                      <a:pt x="4995" y="1830"/>
                    </a:cubicBezTo>
                    <a:cubicBezTo>
                      <a:pt x="4920" y="1830"/>
                      <a:pt x="4846" y="1903"/>
                      <a:pt x="4846" y="1977"/>
                    </a:cubicBezTo>
                    <a:cubicBezTo>
                      <a:pt x="4834" y="2072"/>
                      <a:pt x="4906" y="2155"/>
                      <a:pt x="5001" y="2155"/>
                    </a:cubicBezTo>
                    <a:cubicBezTo>
                      <a:pt x="6251" y="2274"/>
                      <a:pt x="6954" y="2750"/>
                      <a:pt x="7263" y="3024"/>
                    </a:cubicBezTo>
                    <a:cubicBezTo>
                      <a:pt x="7335" y="3096"/>
                      <a:pt x="7382" y="3179"/>
                      <a:pt x="7382" y="3298"/>
                    </a:cubicBezTo>
                    <a:lnTo>
                      <a:pt x="7382" y="3620"/>
                    </a:lnTo>
                    <a:cubicBezTo>
                      <a:pt x="7382" y="4525"/>
                      <a:pt x="6632" y="5251"/>
                      <a:pt x="5739" y="5251"/>
                    </a:cubicBezTo>
                    <a:cubicBezTo>
                      <a:pt x="4846" y="5251"/>
                      <a:pt x="4108" y="4513"/>
                      <a:pt x="4108" y="3620"/>
                    </a:cubicBezTo>
                    <a:lnTo>
                      <a:pt x="4108" y="3465"/>
                    </a:lnTo>
                    <a:cubicBezTo>
                      <a:pt x="4108" y="3405"/>
                      <a:pt x="4132" y="3346"/>
                      <a:pt x="4191" y="3298"/>
                    </a:cubicBezTo>
                    <a:cubicBezTo>
                      <a:pt x="4406" y="3179"/>
                      <a:pt x="4691" y="2965"/>
                      <a:pt x="4822" y="2572"/>
                    </a:cubicBezTo>
                    <a:cubicBezTo>
                      <a:pt x="4846" y="2489"/>
                      <a:pt x="4810" y="2393"/>
                      <a:pt x="4715" y="2369"/>
                    </a:cubicBezTo>
                    <a:cubicBezTo>
                      <a:pt x="4696" y="2361"/>
                      <a:pt x="4676" y="2357"/>
                      <a:pt x="4657" y="2357"/>
                    </a:cubicBezTo>
                    <a:cubicBezTo>
                      <a:pt x="4592" y="2357"/>
                      <a:pt x="4531" y="2401"/>
                      <a:pt x="4513" y="2465"/>
                    </a:cubicBezTo>
                    <a:cubicBezTo>
                      <a:pt x="4417" y="2750"/>
                      <a:pt x="4191" y="2917"/>
                      <a:pt x="4048" y="3024"/>
                    </a:cubicBezTo>
                    <a:cubicBezTo>
                      <a:pt x="3882" y="3108"/>
                      <a:pt x="3775" y="3286"/>
                      <a:pt x="3775" y="3465"/>
                    </a:cubicBezTo>
                    <a:lnTo>
                      <a:pt x="3775" y="3620"/>
                    </a:lnTo>
                    <a:cubicBezTo>
                      <a:pt x="3775" y="4310"/>
                      <a:pt x="4132" y="4929"/>
                      <a:pt x="4691" y="5287"/>
                    </a:cubicBezTo>
                    <a:lnTo>
                      <a:pt x="4691" y="5858"/>
                    </a:lnTo>
                    <a:cubicBezTo>
                      <a:pt x="4691" y="5941"/>
                      <a:pt x="4644" y="6013"/>
                      <a:pt x="4572" y="6037"/>
                    </a:cubicBezTo>
                    <a:lnTo>
                      <a:pt x="4287" y="6156"/>
                    </a:lnTo>
                    <a:cubicBezTo>
                      <a:pt x="3739" y="6013"/>
                      <a:pt x="3394" y="5822"/>
                      <a:pt x="3227" y="5715"/>
                    </a:cubicBezTo>
                    <a:lnTo>
                      <a:pt x="3227" y="5703"/>
                    </a:lnTo>
                    <a:cubicBezTo>
                      <a:pt x="3286" y="5346"/>
                      <a:pt x="3441" y="4346"/>
                      <a:pt x="3572" y="2524"/>
                    </a:cubicBezTo>
                    <a:cubicBezTo>
                      <a:pt x="3620" y="1858"/>
                      <a:pt x="3858" y="1310"/>
                      <a:pt x="4251" y="905"/>
                    </a:cubicBezTo>
                    <a:cubicBezTo>
                      <a:pt x="4644" y="524"/>
                      <a:pt x="5168" y="322"/>
                      <a:pt x="5763" y="322"/>
                    </a:cubicBezTo>
                    <a:close/>
                    <a:moveTo>
                      <a:pt x="2917" y="5870"/>
                    </a:moveTo>
                    <a:cubicBezTo>
                      <a:pt x="2941" y="5929"/>
                      <a:pt x="2989" y="5977"/>
                      <a:pt x="3036" y="6013"/>
                    </a:cubicBezTo>
                    <a:cubicBezTo>
                      <a:pt x="3167" y="6096"/>
                      <a:pt x="3417" y="6251"/>
                      <a:pt x="3810" y="6382"/>
                    </a:cubicBezTo>
                    <a:lnTo>
                      <a:pt x="3334" y="6596"/>
                    </a:lnTo>
                    <a:lnTo>
                      <a:pt x="2798" y="6441"/>
                    </a:lnTo>
                    <a:cubicBezTo>
                      <a:pt x="2667" y="6394"/>
                      <a:pt x="2667" y="6382"/>
                      <a:pt x="2667" y="6358"/>
                    </a:cubicBezTo>
                    <a:lnTo>
                      <a:pt x="2667" y="6120"/>
                    </a:lnTo>
                    <a:cubicBezTo>
                      <a:pt x="2727" y="6072"/>
                      <a:pt x="2763" y="6025"/>
                      <a:pt x="2822" y="5977"/>
                    </a:cubicBezTo>
                    <a:cubicBezTo>
                      <a:pt x="2858" y="5953"/>
                      <a:pt x="2882" y="5906"/>
                      <a:pt x="2917" y="5870"/>
                    </a:cubicBezTo>
                    <a:close/>
                    <a:moveTo>
                      <a:pt x="8620" y="5620"/>
                    </a:moveTo>
                    <a:cubicBezTo>
                      <a:pt x="8704" y="5822"/>
                      <a:pt x="8859" y="5977"/>
                      <a:pt x="9037" y="6096"/>
                    </a:cubicBezTo>
                    <a:lnTo>
                      <a:pt x="9037" y="6453"/>
                    </a:lnTo>
                    <a:lnTo>
                      <a:pt x="9013" y="6453"/>
                    </a:lnTo>
                    <a:lnTo>
                      <a:pt x="8478" y="6739"/>
                    </a:lnTo>
                    <a:cubicBezTo>
                      <a:pt x="8478" y="6739"/>
                      <a:pt x="8466" y="6739"/>
                      <a:pt x="8466" y="6727"/>
                    </a:cubicBezTo>
                    <a:lnTo>
                      <a:pt x="7692" y="6382"/>
                    </a:lnTo>
                    <a:cubicBezTo>
                      <a:pt x="8061" y="6251"/>
                      <a:pt x="8335" y="6096"/>
                      <a:pt x="8466" y="6013"/>
                    </a:cubicBezTo>
                    <a:cubicBezTo>
                      <a:pt x="8585" y="5941"/>
                      <a:pt x="8644" y="5798"/>
                      <a:pt x="8620" y="5656"/>
                    </a:cubicBezTo>
                    <a:lnTo>
                      <a:pt x="8620" y="5620"/>
                    </a:lnTo>
                    <a:close/>
                    <a:moveTo>
                      <a:pt x="2322" y="6263"/>
                    </a:moveTo>
                    <a:lnTo>
                      <a:pt x="2322" y="6334"/>
                    </a:lnTo>
                    <a:cubicBezTo>
                      <a:pt x="2322" y="6370"/>
                      <a:pt x="2322" y="6418"/>
                      <a:pt x="2334" y="6441"/>
                    </a:cubicBezTo>
                    <a:lnTo>
                      <a:pt x="1929" y="6834"/>
                    </a:lnTo>
                    <a:lnTo>
                      <a:pt x="1548" y="6441"/>
                    </a:lnTo>
                    <a:cubicBezTo>
                      <a:pt x="1560" y="6418"/>
                      <a:pt x="1560" y="6382"/>
                      <a:pt x="1560" y="6334"/>
                    </a:cubicBezTo>
                    <a:lnTo>
                      <a:pt x="1560" y="6263"/>
                    </a:lnTo>
                    <a:cubicBezTo>
                      <a:pt x="1667" y="6299"/>
                      <a:pt x="1786" y="6322"/>
                      <a:pt x="1905" y="6322"/>
                    </a:cubicBezTo>
                    <a:lnTo>
                      <a:pt x="1953" y="6322"/>
                    </a:lnTo>
                    <a:cubicBezTo>
                      <a:pt x="2084" y="6322"/>
                      <a:pt x="2203" y="6310"/>
                      <a:pt x="2322" y="6263"/>
                    </a:cubicBezTo>
                    <a:close/>
                    <a:moveTo>
                      <a:pt x="10109" y="6275"/>
                    </a:moveTo>
                    <a:lnTo>
                      <a:pt x="10109" y="6453"/>
                    </a:lnTo>
                    <a:cubicBezTo>
                      <a:pt x="10109" y="6513"/>
                      <a:pt x="10121" y="6572"/>
                      <a:pt x="10144" y="6620"/>
                    </a:cubicBezTo>
                    <a:lnTo>
                      <a:pt x="10002" y="6775"/>
                    </a:lnTo>
                    <a:cubicBezTo>
                      <a:pt x="9924" y="6840"/>
                      <a:pt x="9832" y="6873"/>
                      <a:pt x="9740" y="6873"/>
                    </a:cubicBezTo>
                    <a:cubicBezTo>
                      <a:pt x="9647" y="6873"/>
                      <a:pt x="9555" y="6840"/>
                      <a:pt x="9478" y="6775"/>
                    </a:cubicBezTo>
                    <a:lnTo>
                      <a:pt x="9311" y="6620"/>
                    </a:lnTo>
                    <a:cubicBezTo>
                      <a:pt x="9347" y="6572"/>
                      <a:pt x="9359" y="6513"/>
                      <a:pt x="9359" y="6453"/>
                    </a:cubicBezTo>
                    <a:lnTo>
                      <a:pt x="9359" y="6275"/>
                    </a:lnTo>
                    <a:cubicBezTo>
                      <a:pt x="9478" y="6310"/>
                      <a:pt x="9597" y="6334"/>
                      <a:pt x="9728" y="6334"/>
                    </a:cubicBezTo>
                    <a:cubicBezTo>
                      <a:pt x="9859" y="6334"/>
                      <a:pt x="9978" y="6322"/>
                      <a:pt x="10109" y="6275"/>
                    </a:cubicBezTo>
                    <a:close/>
                    <a:moveTo>
                      <a:pt x="6501" y="5477"/>
                    </a:moveTo>
                    <a:lnTo>
                      <a:pt x="6501" y="5882"/>
                    </a:lnTo>
                    <a:cubicBezTo>
                      <a:pt x="6501" y="6084"/>
                      <a:pt x="6620" y="6275"/>
                      <a:pt x="6811" y="6370"/>
                    </a:cubicBezTo>
                    <a:lnTo>
                      <a:pt x="7073" y="6477"/>
                    </a:lnTo>
                    <a:cubicBezTo>
                      <a:pt x="6799" y="6953"/>
                      <a:pt x="6299" y="7263"/>
                      <a:pt x="5739" y="7263"/>
                    </a:cubicBezTo>
                    <a:cubicBezTo>
                      <a:pt x="5191" y="7263"/>
                      <a:pt x="4691" y="6953"/>
                      <a:pt x="4453" y="6477"/>
                    </a:cubicBezTo>
                    <a:lnTo>
                      <a:pt x="4703" y="6370"/>
                    </a:lnTo>
                    <a:cubicBezTo>
                      <a:pt x="4894" y="6275"/>
                      <a:pt x="5013" y="6084"/>
                      <a:pt x="5013" y="5882"/>
                    </a:cubicBezTo>
                    <a:lnTo>
                      <a:pt x="5013" y="5477"/>
                    </a:lnTo>
                    <a:cubicBezTo>
                      <a:pt x="5239" y="5560"/>
                      <a:pt x="5489" y="5620"/>
                      <a:pt x="5763" y="5620"/>
                    </a:cubicBezTo>
                    <a:cubicBezTo>
                      <a:pt x="6025" y="5620"/>
                      <a:pt x="6263" y="5584"/>
                      <a:pt x="6501" y="5477"/>
                    </a:cubicBezTo>
                    <a:close/>
                    <a:moveTo>
                      <a:pt x="5763" y="0"/>
                    </a:moveTo>
                    <a:cubicBezTo>
                      <a:pt x="5072" y="0"/>
                      <a:pt x="4465" y="238"/>
                      <a:pt x="4013" y="679"/>
                    </a:cubicBezTo>
                    <a:cubicBezTo>
                      <a:pt x="3560" y="1131"/>
                      <a:pt x="3286" y="1774"/>
                      <a:pt x="3239" y="2512"/>
                    </a:cubicBezTo>
                    <a:cubicBezTo>
                      <a:pt x="3227" y="2703"/>
                      <a:pt x="3215" y="2905"/>
                      <a:pt x="3203" y="3084"/>
                    </a:cubicBezTo>
                    <a:lnTo>
                      <a:pt x="1608" y="3084"/>
                    </a:lnTo>
                    <a:cubicBezTo>
                      <a:pt x="1012" y="3084"/>
                      <a:pt x="536" y="3560"/>
                      <a:pt x="536" y="4155"/>
                    </a:cubicBezTo>
                    <a:lnTo>
                      <a:pt x="536" y="4167"/>
                    </a:lnTo>
                    <a:cubicBezTo>
                      <a:pt x="536" y="4298"/>
                      <a:pt x="560" y="4453"/>
                      <a:pt x="619" y="4572"/>
                    </a:cubicBezTo>
                    <a:lnTo>
                      <a:pt x="715" y="4751"/>
                    </a:lnTo>
                    <a:lnTo>
                      <a:pt x="715" y="5025"/>
                    </a:lnTo>
                    <a:cubicBezTo>
                      <a:pt x="715" y="5465"/>
                      <a:pt x="941" y="5858"/>
                      <a:pt x="1262" y="6096"/>
                    </a:cubicBezTo>
                    <a:lnTo>
                      <a:pt x="1262" y="6334"/>
                    </a:lnTo>
                    <a:cubicBezTo>
                      <a:pt x="1262" y="6370"/>
                      <a:pt x="1250" y="6394"/>
                      <a:pt x="1215" y="6418"/>
                    </a:cubicBezTo>
                    <a:lnTo>
                      <a:pt x="524" y="6608"/>
                    </a:lnTo>
                    <a:cubicBezTo>
                      <a:pt x="226" y="6691"/>
                      <a:pt x="0" y="6977"/>
                      <a:pt x="0" y="7287"/>
                    </a:cubicBezTo>
                    <a:lnTo>
                      <a:pt x="0" y="8692"/>
                    </a:lnTo>
                    <a:cubicBezTo>
                      <a:pt x="0" y="8775"/>
                      <a:pt x="72" y="8858"/>
                      <a:pt x="167" y="8858"/>
                    </a:cubicBezTo>
                    <a:cubicBezTo>
                      <a:pt x="250" y="8858"/>
                      <a:pt x="322" y="8775"/>
                      <a:pt x="322" y="8692"/>
                    </a:cubicBezTo>
                    <a:lnTo>
                      <a:pt x="322" y="7287"/>
                    </a:lnTo>
                    <a:cubicBezTo>
                      <a:pt x="322" y="7132"/>
                      <a:pt x="441" y="6977"/>
                      <a:pt x="596" y="6930"/>
                    </a:cubicBezTo>
                    <a:lnTo>
                      <a:pt x="1298" y="6739"/>
                    </a:lnTo>
                    <a:cubicBezTo>
                      <a:pt x="1322" y="6739"/>
                      <a:pt x="1334" y="6727"/>
                      <a:pt x="1369" y="6715"/>
                    </a:cubicBezTo>
                    <a:lnTo>
                      <a:pt x="1798" y="7144"/>
                    </a:lnTo>
                    <a:lnTo>
                      <a:pt x="1798" y="8704"/>
                    </a:lnTo>
                    <a:cubicBezTo>
                      <a:pt x="1798" y="8799"/>
                      <a:pt x="1870" y="8870"/>
                      <a:pt x="1965" y="8870"/>
                    </a:cubicBezTo>
                    <a:cubicBezTo>
                      <a:pt x="2048" y="8870"/>
                      <a:pt x="2131" y="8799"/>
                      <a:pt x="2131" y="8704"/>
                    </a:cubicBezTo>
                    <a:lnTo>
                      <a:pt x="2131" y="7144"/>
                    </a:lnTo>
                    <a:lnTo>
                      <a:pt x="2560" y="6715"/>
                    </a:lnTo>
                    <a:cubicBezTo>
                      <a:pt x="2620" y="6739"/>
                      <a:pt x="2679" y="6751"/>
                      <a:pt x="2727" y="6775"/>
                    </a:cubicBezTo>
                    <a:lnTo>
                      <a:pt x="2905" y="6811"/>
                    </a:lnTo>
                    <a:cubicBezTo>
                      <a:pt x="2667" y="6977"/>
                      <a:pt x="2524" y="7251"/>
                      <a:pt x="2524" y="7549"/>
                    </a:cubicBezTo>
                    <a:lnTo>
                      <a:pt x="2524" y="8704"/>
                    </a:lnTo>
                    <a:cubicBezTo>
                      <a:pt x="2524" y="8799"/>
                      <a:pt x="2608" y="8870"/>
                      <a:pt x="2691" y="8870"/>
                    </a:cubicBezTo>
                    <a:cubicBezTo>
                      <a:pt x="2786" y="8870"/>
                      <a:pt x="2858" y="8799"/>
                      <a:pt x="2858" y="8704"/>
                    </a:cubicBezTo>
                    <a:lnTo>
                      <a:pt x="2858" y="7549"/>
                    </a:lnTo>
                    <a:cubicBezTo>
                      <a:pt x="2858" y="7322"/>
                      <a:pt x="2989" y="7132"/>
                      <a:pt x="3179" y="7037"/>
                    </a:cubicBezTo>
                    <a:lnTo>
                      <a:pt x="4156" y="6608"/>
                    </a:lnTo>
                    <a:cubicBezTo>
                      <a:pt x="4453" y="7215"/>
                      <a:pt x="5072" y="7608"/>
                      <a:pt x="5763" y="7608"/>
                    </a:cubicBezTo>
                    <a:cubicBezTo>
                      <a:pt x="6442" y="7608"/>
                      <a:pt x="7073" y="7215"/>
                      <a:pt x="7370" y="6608"/>
                    </a:cubicBezTo>
                    <a:lnTo>
                      <a:pt x="8335" y="7037"/>
                    </a:lnTo>
                    <a:cubicBezTo>
                      <a:pt x="8537" y="7132"/>
                      <a:pt x="8656" y="7322"/>
                      <a:pt x="8656" y="7549"/>
                    </a:cubicBezTo>
                    <a:lnTo>
                      <a:pt x="8656" y="8704"/>
                    </a:lnTo>
                    <a:cubicBezTo>
                      <a:pt x="8656" y="8799"/>
                      <a:pt x="8739" y="8870"/>
                      <a:pt x="8823" y="8870"/>
                    </a:cubicBezTo>
                    <a:cubicBezTo>
                      <a:pt x="8918" y="8870"/>
                      <a:pt x="8989" y="8799"/>
                      <a:pt x="8989" y="8704"/>
                    </a:cubicBezTo>
                    <a:lnTo>
                      <a:pt x="8989" y="7549"/>
                    </a:lnTo>
                    <a:cubicBezTo>
                      <a:pt x="8989" y="7322"/>
                      <a:pt x="8918" y="7132"/>
                      <a:pt x="8775" y="6965"/>
                    </a:cubicBezTo>
                    <a:lnTo>
                      <a:pt x="9049" y="6834"/>
                    </a:lnTo>
                    <a:lnTo>
                      <a:pt x="9240" y="7025"/>
                    </a:lnTo>
                    <a:cubicBezTo>
                      <a:pt x="9370" y="7156"/>
                      <a:pt x="9549" y="7215"/>
                      <a:pt x="9728" y="7215"/>
                    </a:cubicBezTo>
                    <a:cubicBezTo>
                      <a:pt x="9906" y="7215"/>
                      <a:pt x="10085" y="7156"/>
                      <a:pt x="10228" y="7025"/>
                    </a:cubicBezTo>
                    <a:lnTo>
                      <a:pt x="10418" y="6834"/>
                    </a:lnTo>
                    <a:lnTo>
                      <a:pt x="10978" y="7108"/>
                    </a:lnTo>
                    <a:cubicBezTo>
                      <a:pt x="11121" y="7168"/>
                      <a:pt x="11192" y="7311"/>
                      <a:pt x="11192" y="7442"/>
                    </a:cubicBezTo>
                    <a:lnTo>
                      <a:pt x="11192" y="8692"/>
                    </a:lnTo>
                    <a:cubicBezTo>
                      <a:pt x="11192" y="8775"/>
                      <a:pt x="11264" y="8858"/>
                      <a:pt x="11359" y="8858"/>
                    </a:cubicBezTo>
                    <a:cubicBezTo>
                      <a:pt x="11442" y="8858"/>
                      <a:pt x="11514" y="8775"/>
                      <a:pt x="11514" y="8692"/>
                    </a:cubicBezTo>
                    <a:lnTo>
                      <a:pt x="11514" y="7442"/>
                    </a:lnTo>
                    <a:cubicBezTo>
                      <a:pt x="11537" y="7168"/>
                      <a:pt x="11383" y="6930"/>
                      <a:pt x="11145" y="6799"/>
                    </a:cubicBezTo>
                    <a:lnTo>
                      <a:pt x="10466" y="6453"/>
                    </a:lnTo>
                    <a:lnTo>
                      <a:pt x="10466" y="6441"/>
                    </a:lnTo>
                    <a:lnTo>
                      <a:pt x="10466" y="6096"/>
                    </a:lnTo>
                    <a:cubicBezTo>
                      <a:pt x="10740" y="5906"/>
                      <a:pt x="10942" y="5596"/>
                      <a:pt x="11002" y="5239"/>
                    </a:cubicBezTo>
                    <a:cubicBezTo>
                      <a:pt x="11133" y="5013"/>
                      <a:pt x="11192" y="4775"/>
                      <a:pt x="11192" y="4525"/>
                    </a:cubicBezTo>
                    <a:cubicBezTo>
                      <a:pt x="11192" y="4048"/>
                      <a:pt x="10966" y="3632"/>
                      <a:pt x="10609" y="3382"/>
                    </a:cubicBezTo>
                    <a:cubicBezTo>
                      <a:pt x="10621" y="3298"/>
                      <a:pt x="10644" y="3239"/>
                      <a:pt x="10644" y="3167"/>
                    </a:cubicBezTo>
                    <a:cubicBezTo>
                      <a:pt x="10644" y="2727"/>
                      <a:pt x="10240" y="2369"/>
                      <a:pt x="9751" y="2369"/>
                    </a:cubicBezTo>
                    <a:cubicBezTo>
                      <a:pt x="9251" y="2369"/>
                      <a:pt x="8859" y="2727"/>
                      <a:pt x="8859" y="3167"/>
                    </a:cubicBezTo>
                    <a:cubicBezTo>
                      <a:pt x="8859" y="3239"/>
                      <a:pt x="8870" y="3322"/>
                      <a:pt x="8882" y="3382"/>
                    </a:cubicBezTo>
                    <a:cubicBezTo>
                      <a:pt x="8680" y="3536"/>
                      <a:pt x="8513" y="3751"/>
                      <a:pt x="8406" y="3989"/>
                    </a:cubicBezTo>
                    <a:cubicBezTo>
                      <a:pt x="8358" y="3572"/>
                      <a:pt x="8323" y="3084"/>
                      <a:pt x="8275" y="2512"/>
                    </a:cubicBezTo>
                    <a:cubicBezTo>
                      <a:pt x="8216" y="1774"/>
                      <a:pt x="7942" y="1131"/>
                      <a:pt x="7501" y="679"/>
                    </a:cubicBezTo>
                    <a:cubicBezTo>
                      <a:pt x="7049" y="238"/>
                      <a:pt x="6442" y="0"/>
                      <a:pt x="5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4"/>
              <p:cNvSpPr/>
              <p:nvPr/>
            </p:nvSpPr>
            <p:spPr>
              <a:xfrm>
                <a:off x="2114800" y="3635440"/>
                <a:ext cx="11045" cy="37941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192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025"/>
                    </a:lnTo>
                    <a:cubicBezTo>
                      <a:pt x="1" y="1108"/>
                      <a:pt x="72" y="1191"/>
                      <a:pt x="167" y="1191"/>
                    </a:cubicBezTo>
                    <a:cubicBezTo>
                      <a:pt x="251" y="1191"/>
                      <a:pt x="322" y="1108"/>
                      <a:pt x="322" y="1025"/>
                    </a:cubicBezTo>
                    <a:lnTo>
                      <a:pt x="322" y="156"/>
                    </a:lnTo>
                    <a:cubicBezTo>
                      <a:pt x="346" y="72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1" name="Google Shape;701;p54"/>
            <p:cNvSpPr/>
            <p:nvPr/>
          </p:nvSpPr>
          <p:spPr>
            <a:xfrm>
              <a:off x="3772478" y="2250238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" name="Google Shape;702;p54"/>
          <p:cNvSpPr txBox="1"/>
          <p:nvPr/>
        </p:nvSpPr>
        <p:spPr>
          <a:xfrm>
            <a:off x="3557650" y="2295570"/>
            <a:ext cx="1014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goal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3" name="Google Shape;703;p54"/>
          <p:cNvSpPr txBox="1"/>
          <p:nvPr/>
        </p:nvSpPr>
        <p:spPr>
          <a:xfrm>
            <a:off x="3122625" y="2706960"/>
            <a:ext cx="1449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Saturn has several rings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4" name="Google Shape;704;p54"/>
          <p:cNvSpPr txBox="1"/>
          <p:nvPr/>
        </p:nvSpPr>
        <p:spPr>
          <a:xfrm>
            <a:off x="5592200" y="1318647"/>
            <a:ext cx="1655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1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5" name="Google Shape;705;p54"/>
          <p:cNvSpPr txBox="1"/>
          <p:nvPr/>
        </p:nvSpPr>
        <p:spPr>
          <a:xfrm>
            <a:off x="5542250" y="1730054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Venus has a beautiful name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6" name="Google Shape;706;p54"/>
          <p:cNvSpPr txBox="1"/>
          <p:nvPr/>
        </p:nvSpPr>
        <p:spPr>
          <a:xfrm>
            <a:off x="5592500" y="3083332"/>
            <a:ext cx="1655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2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7" name="Google Shape;707;p54"/>
          <p:cNvSpPr txBox="1"/>
          <p:nvPr/>
        </p:nvSpPr>
        <p:spPr>
          <a:xfrm>
            <a:off x="5542250" y="3494749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Earth is where we live on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cxnSp>
        <p:nvCxnSpPr>
          <p:cNvPr id="708" name="Google Shape;708;p54"/>
          <p:cNvCxnSpPr/>
          <p:nvPr/>
        </p:nvCxnSpPr>
        <p:spPr>
          <a:xfrm>
            <a:off x="4807675" y="1509538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54"/>
          <p:cNvCxnSpPr/>
          <p:nvPr/>
        </p:nvCxnSpPr>
        <p:spPr>
          <a:xfrm>
            <a:off x="4807675" y="3270325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54"/>
          <p:cNvCxnSpPr/>
          <p:nvPr/>
        </p:nvCxnSpPr>
        <p:spPr>
          <a:xfrm>
            <a:off x="4807675" y="1511325"/>
            <a:ext cx="0" cy="172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54"/>
          <p:cNvCxnSpPr/>
          <p:nvPr/>
        </p:nvCxnSpPr>
        <p:spPr>
          <a:xfrm>
            <a:off x="7149800" y="1505525"/>
            <a:ext cx="198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54"/>
          <p:cNvCxnSpPr/>
          <p:nvPr/>
        </p:nvCxnSpPr>
        <p:spPr>
          <a:xfrm>
            <a:off x="7187648" y="3270334"/>
            <a:ext cx="202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13" name="Google Shape;713;p54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714" name="Google Shape;714;p54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54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54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1C546D-93B4-DBB5-5ADF-11091DD65705}"/>
              </a:ext>
            </a:extLst>
          </p:cNvPr>
          <p:cNvSpPr txBox="1"/>
          <p:nvPr/>
        </p:nvSpPr>
        <p:spPr>
          <a:xfrm>
            <a:off x="3327914" y="3441549"/>
            <a:ext cx="540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GDP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대비 교통 사회기반시설 유지보수 투자 비중 전망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819F09-338A-7F58-0848-91FE8C3E4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731" y="952851"/>
            <a:ext cx="5548223" cy="248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81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4"/>
          <p:cNvSpPr txBox="1">
            <a:spLocks noGrp="1"/>
          </p:cNvSpPr>
          <p:nvPr>
            <p:ph type="title"/>
          </p:nvPr>
        </p:nvSpPr>
        <p:spPr>
          <a:xfrm>
            <a:off x="50582" y="2184596"/>
            <a:ext cx="2781572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/>
              <a:t>국가 관리 시설  노후화</a:t>
            </a:r>
            <a:endParaRPr sz="3200" dirty="0"/>
          </a:p>
        </p:txBody>
      </p:sp>
      <p:pic>
        <p:nvPicPr>
          <p:cNvPr id="691" name="Google Shape;691;p54"/>
          <p:cNvPicPr preferRelativeResize="0"/>
          <p:nvPr/>
        </p:nvPicPr>
        <p:blipFill rotWithShape="1">
          <a:blip r:embed="rId3">
            <a:alphaModFix/>
          </a:blip>
          <a:srcRect l="19562" r="31651"/>
          <a:stretch/>
        </p:blipFill>
        <p:spPr>
          <a:xfrm>
            <a:off x="4574307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2895875" y="766500"/>
            <a:ext cx="6271800" cy="3610500"/>
          </a:xfrm>
          <a:prstGeom prst="rect">
            <a:avLst/>
          </a:prstGeom>
          <a:solidFill>
            <a:schemeClr val="tx2"/>
          </a:solidFill>
          <a:ln w="762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93" name="Google Shape;693;p54"/>
          <p:cNvGrpSpPr/>
          <p:nvPr/>
        </p:nvGrpSpPr>
        <p:grpSpPr>
          <a:xfrm>
            <a:off x="4002778" y="1802453"/>
            <a:ext cx="482700" cy="482700"/>
            <a:chOff x="3772478" y="2250238"/>
            <a:chExt cx="482700" cy="482700"/>
          </a:xfrm>
        </p:grpSpPr>
        <p:grpSp>
          <p:nvGrpSpPr>
            <p:cNvPr id="694" name="Google Shape;694;p54"/>
            <p:cNvGrpSpPr/>
            <p:nvPr/>
          </p:nvGrpSpPr>
          <p:grpSpPr>
            <a:xfrm>
              <a:off x="3830192" y="2350400"/>
              <a:ext cx="367255" cy="282364"/>
              <a:chOff x="1781317" y="3391400"/>
              <a:chExt cx="367255" cy="282364"/>
            </a:xfrm>
          </p:grpSpPr>
          <p:sp>
            <p:nvSpPr>
              <p:cNvPr id="695" name="Google Shape;695;p54"/>
              <p:cNvSpPr/>
              <p:nvPr/>
            </p:nvSpPr>
            <p:spPr>
              <a:xfrm>
                <a:off x="1901061" y="3639610"/>
                <a:ext cx="11013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1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894"/>
                    </a:lnTo>
                    <a:cubicBezTo>
                      <a:pt x="1" y="977"/>
                      <a:pt x="72" y="1060"/>
                      <a:pt x="167" y="1060"/>
                    </a:cubicBezTo>
                    <a:cubicBezTo>
                      <a:pt x="251" y="1060"/>
                      <a:pt x="334" y="977"/>
                      <a:pt x="334" y="894"/>
                    </a:cubicBezTo>
                    <a:lnTo>
                      <a:pt x="334" y="167"/>
                    </a:lnTo>
                    <a:cubicBezTo>
                      <a:pt x="346" y="72"/>
                      <a:pt x="274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4"/>
              <p:cNvSpPr/>
              <p:nvPr/>
            </p:nvSpPr>
            <p:spPr>
              <a:xfrm>
                <a:off x="2016668" y="3639610"/>
                <a:ext cx="10631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61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lnTo>
                      <a:pt x="0" y="894"/>
                    </a:lnTo>
                    <a:cubicBezTo>
                      <a:pt x="0" y="977"/>
                      <a:pt x="71" y="1060"/>
                      <a:pt x="167" y="1060"/>
                    </a:cubicBezTo>
                    <a:cubicBezTo>
                      <a:pt x="250" y="1060"/>
                      <a:pt x="333" y="977"/>
                      <a:pt x="333" y="894"/>
                    </a:cubicBezTo>
                    <a:lnTo>
                      <a:pt x="333" y="167"/>
                    </a:lnTo>
                    <a:cubicBezTo>
                      <a:pt x="333" y="72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4"/>
              <p:cNvSpPr/>
              <p:nvPr/>
            </p:nvSpPr>
            <p:spPr>
              <a:xfrm>
                <a:off x="1820340" y="3518720"/>
                <a:ext cx="46281" cy="1632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13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7"/>
                    </a:cubicBezTo>
                    <a:cubicBezTo>
                      <a:pt x="1" y="251"/>
                      <a:pt x="84" y="334"/>
                      <a:pt x="167" y="334"/>
                    </a:cubicBezTo>
                    <a:cubicBezTo>
                      <a:pt x="370" y="334"/>
                      <a:pt x="917" y="358"/>
                      <a:pt x="1179" y="489"/>
                    </a:cubicBezTo>
                    <a:cubicBezTo>
                      <a:pt x="1215" y="513"/>
                      <a:pt x="1227" y="513"/>
                      <a:pt x="1263" y="513"/>
                    </a:cubicBezTo>
                    <a:cubicBezTo>
                      <a:pt x="1310" y="513"/>
                      <a:pt x="1382" y="477"/>
                      <a:pt x="1406" y="417"/>
                    </a:cubicBezTo>
                    <a:cubicBezTo>
                      <a:pt x="1453" y="346"/>
                      <a:pt x="1417" y="239"/>
                      <a:pt x="1334" y="191"/>
                    </a:cubicBezTo>
                    <a:cubicBezTo>
                      <a:pt x="941" y="1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>
                <a:off x="1802898" y="3628247"/>
                <a:ext cx="11045" cy="4513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418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1251"/>
                    </a:lnTo>
                    <a:cubicBezTo>
                      <a:pt x="1" y="1334"/>
                      <a:pt x="72" y="1417"/>
                      <a:pt x="168" y="1417"/>
                    </a:cubicBezTo>
                    <a:cubicBezTo>
                      <a:pt x="263" y="1417"/>
                      <a:pt x="334" y="1334"/>
                      <a:pt x="334" y="1251"/>
                    </a:cubicBezTo>
                    <a:lnTo>
                      <a:pt x="334" y="167"/>
                    </a:lnTo>
                    <a:cubicBezTo>
                      <a:pt x="346" y="72"/>
                      <a:pt x="275" y="1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4"/>
              <p:cNvSpPr/>
              <p:nvPr/>
            </p:nvSpPr>
            <p:spPr>
              <a:xfrm>
                <a:off x="1781317" y="3391400"/>
                <a:ext cx="367255" cy="282364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8871" extrusionOk="0">
                    <a:moveTo>
                      <a:pt x="9728" y="2703"/>
                    </a:moveTo>
                    <a:cubicBezTo>
                      <a:pt x="10049" y="2703"/>
                      <a:pt x="10287" y="2917"/>
                      <a:pt x="10287" y="3167"/>
                    </a:cubicBezTo>
                    <a:lnTo>
                      <a:pt x="10287" y="3203"/>
                    </a:lnTo>
                    <a:cubicBezTo>
                      <a:pt x="10121" y="3120"/>
                      <a:pt x="9930" y="3096"/>
                      <a:pt x="9728" y="3096"/>
                    </a:cubicBezTo>
                    <a:cubicBezTo>
                      <a:pt x="9537" y="3096"/>
                      <a:pt x="9347" y="3143"/>
                      <a:pt x="9180" y="3203"/>
                    </a:cubicBezTo>
                    <a:lnTo>
                      <a:pt x="9180" y="3167"/>
                    </a:lnTo>
                    <a:cubicBezTo>
                      <a:pt x="9180" y="2917"/>
                      <a:pt x="9430" y="2703"/>
                      <a:pt x="9728" y="2703"/>
                    </a:cubicBezTo>
                    <a:close/>
                    <a:moveTo>
                      <a:pt x="9728" y="3405"/>
                    </a:moveTo>
                    <a:cubicBezTo>
                      <a:pt x="10347" y="3405"/>
                      <a:pt x="10835" y="3893"/>
                      <a:pt x="10835" y="4513"/>
                    </a:cubicBezTo>
                    <a:cubicBezTo>
                      <a:pt x="10835" y="4632"/>
                      <a:pt x="10811" y="4751"/>
                      <a:pt x="10775" y="4846"/>
                    </a:cubicBezTo>
                    <a:cubicBezTo>
                      <a:pt x="10299" y="4358"/>
                      <a:pt x="9454" y="4167"/>
                      <a:pt x="9406" y="4167"/>
                    </a:cubicBezTo>
                    <a:cubicBezTo>
                      <a:pt x="9392" y="4160"/>
                      <a:pt x="9377" y="4157"/>
                      <a:pt x="9362" y="4157"/>
                    </a:cubicBezTo>
                    <a:cubicBezTo>
                      <a:pt x="9325" y="4157"/>
                      <a:pt x="9285" y="4174"/>
                      <a:pt x="9251" y="4191"/>
                    </a:cubicBezTo>
                    <a:cubicBezTo>
                      <a:pt x="9216" y="4227"/>
                      <a:pt x="9192" y="4274"/>
                      <a:pt x="9192" y="4334"/>
                    </a:cubicBezTo>
                    <a:cubicBezTo>
                      <a:pt x="9192" y="4334"/>
                      <a:pt x="9180" y="4441"/>
                      <a:pt x="9061" y="4572"/>
                    </a:cubicBezTo>
                    <a:cubicBezTo>
                      <a:pt x="9001" y="4632"/>
                      <a:pt x="9001" y="4751"/>
                      <a:pt x="9061" y="4810"/>
                    </a:cubicBezTo>
                    <a:cubicBezTo>
                      <a:pt x="9091" y="4840"/>
                      <a:pt x="9135" y="4855"/>
                      <a:pt x="9180" y="4855"/>
                    </a:cubicBezTo>
                    <a:cubicBezTo>
                      <a:pt x="9225" y="4855"/>
                      <a:pt x="9269" y="4840"/>
                      <a:pt x="9299" y="4810"/>
                    </a:cubicBezTo>
                    <a:cubicBezTo>
                      <a:pt x="9394" y="4715"/>
                      <a:pt x="9454" y="4608"/>
                      <a:pt x="9478" y="4536"/>
                    </a:cubicBezTo>
                    <a:cubicBezTo>
                      <a:pt x="9763" y="4632"/>
                      <a:pt x="10359" y="4834"/>
                      <a:pt x="10621" y="5203"/>
                    </a:cubicBezTo>
                    <a:cubicBezTo>
                      <a:pt x="10561" y="5668"/>
                      <a:pt x="10192" y="5977"/>
                      <a:pt x="9728" y="5977"/>
                    </a:cubicBezTo>
                    <a:cubicBezTo>
                      <a:pt x="9251" y="5977"/>
                      <a:pt x="8870" y="5620"/>
                      <a:pt x="8823" y="5167"/>
                    </a:cubicBezTo>
                    <a:cubicBezTo>
                      <a:pt x="8823" y="5132"/>
                      <a:pt x="8811" y="5120"/>
                      <a:pt x="8799" y="5084"/>
                    </a:cubicBezTo>
                    <a:cubicBezTo>
                      <a:pt x="8692" y="4906"/>
                      <a:pt x="8632" y="4715"/>
                      <a:pt x="8632" y="4513"/>
                    </a:cubicBezTo>
                    <a:cubicBezTo>
                      <a:pt x="8632" y="3893"/>
                      <a:pt x="9120" y="3405"/>
                      <a:pt x="9728" y="3405"/>
                    </a:cubicBezTo>
                    <a:close/>
                    <a:moveTo>
                      <a:pt x="3048" y="3405"/>
                    </a:moveTo>
                    <a:lnTo>
                      <a:pt x="3048" y="4108"/>
                    </a:lnTo>
                    <a:cubicBezTo>
                      <a:pt x="3048" y="4227"/>
                      <a:pt x="3024" y="4334"/>
                      <a:pt x="2977" y="4429"/>
                    </a:cubicBezTo>
                    <a:lnTo>
                      <a:pt x="2882" y="4608"/>
                    </a:lnTo>
                    <a:cubicBezTo>
                      <a:pt x="2870" y="4644"/>
                      <a:pt x="2870" y="4655"/>
                      <a:pt x="2870" y="4691"/>
                    </a:cubicBezTo>
                    <a:lnTo>
                      <a:pt x="2870" y="5048"/>
                    </a:lnTo>
                    <a:cubicBezTo>
                      <a:pt x="2870" y="5298"/>
                      <a:pt x="2763" y="5537"/>
                      <a:pt x="2584" y="5703"/>
                    </a:cubicBezTo>
                    <a:cubicBezTo>
                      <a:pt x="2413" y="5885"/>
                      <a:pt x="2203" y="5981"/>
                      <a:pt x="1989" y="5981"/>
                    </a:cubicBezTo>
                    <a:cubicBezTo>
                      <a:pt x="1965" y="5981"/>
                      <a:pt x="1941" y="5979"/>
                      <a:pt x="1917" y="5977"/>
                    </a:cubicBezTo>
                    <a:cubicBezTo>
                      <a:pt x="1429" y="5965"/>
                      <a:pt x="1024" y="5537"/>
                      <a:pt x="1024" y="5013"/>
                    </a:cubicBezTo>
                    <a:lnTo>
                      <a:pt x="1024" y="4703"/>
                    </a:lnTo>
                    <a:cubicBezTo>
                      <a:pt x="1024" y="4667"/>
                      <a:pt x="1024" y="4644"/>
                      <a:pt x="1012" y="4632"/>
                    </a:cubicBezTo>
                    <a:lnTo>
                      <a:pt x="905" y="4417"/>
                    </a:lnTo>
                    <a:cubicBezTo>
                      <a:pt x="858" y="4346"/>
                      <a:pt x="846" y="4251"/>
                      <a:pt x="846" y="4167"/>
                    </a:cubicBezTo>
                    <a:lnTo>
                      <a:pt x="846" y="4144"/>
                    </a:lnTo>
                    <a:cubicBezTo>
                      <a:pt x="846" y="3751"/>
                      <a:pt x="1179" y="3405"/>
                      <a:pt x="1596" y="3405"/>
                    </a:cubicBezTo>
                    <a:close/>
                    <a:moveTo>
                      <a:pt x="5763" y="322"/>
                    </a:moveTo>
                    <a:cubicBezTo>
                      <a:pt x="6358" y="322"/>
                      <a:pt x="6870" y="536"/>
                      <a:pt x="7263" y="905"/>
                    </a:cubicBezTo>
                    <a:cubicBezTo>
                      <a:pt x="7668" y="1298"/>
                      <a:pt x="7882" y="1858"/>
                      <a:pt x="7942" y="2524"/>
                    </a:cubicBezTo>
                    <a:cubicBezTo>
                      <a:pt x="8085" y="4346"/>
                      <a:pt x="8227" y="5346"/>
                      <a:pt x="8287" y="5703"/>
                    </a:cubicBezTo>
                    <a:lnTo>
                      <a:pt x="8287" y="5715"/>
                    </a:lnTo>
                    <a:cubicBezTo>
                      <a:pt x="8108" y="5834"/>
                      <a:pt x="7763" y="6025"/>
                      <a:pt x="7215" y="6179"/>
                    </a:cubicBezTo>
                    <a:lnTo>
                      <a:pt x="6930" y="6060"/>
                    </a:lnTo>
                    <a:cubicBezTo>
                      <a:pt x="6858" y="6025"/>
                      <a:pt x="6811" y="5953"/>
                      <a:pt x="6811" y="5882"/>
                    </a:cubicBezTo>
                    <a:lnTo>
                      <a:pt x="6811" y="5298"/>
                    </a:lnTo>
                    <a:cubicBezTo>
                      <a:pt x="7370" y="4941"/>
                      <a:pt x="7727" y="4334"/>
                      <a:pt x="7727" y="3632"/>
                    </a:cubicBezTo>
                    <a:lnTo>
                      <a:pt x="7727" y="3322"/>
                    </a:lnTo>
                    <a:cubicBezTo>
                      <a:pt x="7727" y="3108"/>
                      <a:pt x="7632" y="2917"/>
                      <a:pt x="7489" y="2786"/>
                    </a:cubicBezTo>
                    <a:cubicBezTo>
                      <a:pt x="7144" y="2489"/>
                      <a:pt x="6370" y="1965"/>
                      <a:pt x="5025" y="1834"/>
                    </a:cubicBezTo>
                    <a:cubicBezTo>
                      <a:pt x="5015" y="1831"/>
                      <a:pt x="5005" y="1830"/>
                      <a:pt x="4995" y="1830"/>
                    </a:cubicBezTo>
                    <a:cubicBezTo>
                      <a:pt x="4920" y="1830"/>
                      <a:pt x="4846" y="1903"/>
                      <a:pt x="4846" y="1977"/>
                    </a:cubicBezTo>
                    <a:cubicBezTo>
                      <a:pt x="4834" y="2072"/>
                      <a:pt x="4906" y="2155"/>
                      <a:pt x="5001" y="2155"/>
                    </a:cubicBezTo>
                    <a:cubicBezTo>
                      <a:pt x="6251" y="2274"/>
                      <a:pt x="6954" y="2750"/>
                      <a:pt x="7263" y="3024"/>
                    </a:cubicBezTo>
                    <a:cubicBezTo>
                      <a:pt x="7335" y="3096"/>
                      <a:pt x="7382" y="3179"/>
                      <a:pt x="7382" y="3298"/>
                    </a:cubicBezTo>
                    <a:lnTo>
                      <a:pt x="7382" y="3620"/>
                    </a:lnTo>
                    <a:cubicBezTo>
                      <a:pt x="7382" y="4525"/>
                      <a:pt x="6632" y="5251"/>
                      <a:pt x="5739" y="5251"/>
                    </a:cubicBezTo>
                    <a:cubicBezTo>
                      <a:pt x="4846" y="5251"/>
                      <a:pt x="4108" y="4513"/>
                      <a:pt x="4108" y="3620"/>
                    </a:cubicBezTo>
                    <a:lnTo>
                      <a:pt x="4108" y="3465"/>
                    </a:lnTo>
                    <a:cubicBezTo>
                      <a:pt x="4108" y="3405"/>
                      <a:pt x="4132" y="3346"/>
                      <a:pt x="4191" y="3298"/>
                    </a:cubicBezTo>
                    <a:cubicBezTo>
                      <a:pt x="4406" y="3179"/>
                      <a:pt x="4691" y="2965"/>
                      <a:pt x="4822" y="2572"/>
                    </a:cubicBezTo>
                    <a:cubicBezTo>
                      <a:pt x="4846" y="2489"/>
                      <a:pt x="4810" y="2393"/>
                      <a:pt x="4715" y="2369"/>
                    </a:cubicBezTo>
                    <a:cubicBezTo>
                      <a:pt x="4696" y="2361"/>
                      <a:pt x="4676" y="2357"/>
                      <a:pt x="4657" y="2357"/>
                    </a:cubicBezTo>
                    <a:cubicBezTo>
                      <a:pt x="4592" y="2357"/>
                      <a:pt x="4531" y="2401"/>
                      <a:pt x="4513" y="2465"/>
                    </a:cubicBezTo>
                    <a:cubicBezTo>
                      <a:pt x="4417" y="2750"/>
                      <a:pt x="4191" y="2917"/>
                      <a:pt x="4048" y="3024"/>
                    </a:cubicBezTo>
                    <a:cubicBezTo>
                      <a:pt x="3882" y="3108"/>
                      <a:pt x="3775" y="3286"/>
                      <a:pt x="3775" y="3465"/>
                    </a:cubicBezTo>
                    <a:lnTo>
                      <a:pt x="3775" y="3620"/>
                    </a:lnTo>
                    <a:cubicBezTo>
                      <a:pt x="3775" y="4310"/>
                      <a:pt x="4132" y="4929"/>
                      <a:pt x="4691" y="5287"/>
                    </a:cubicBezTo>
                    <a:lnTo>
                      <a:pt x="4691" y="5858"/>
                    </a:lnTo>
                    <a:cubicBezTo>
                      <a:pt x="4691" y="5941"/>
                      <a:pt x="4644" y="6013"/>
                      <a:pt x="4572" y="6037"/>
                    </a:cubicBezTo>
                    <a:lnTo>
                      <a:pt x="4287" y="6156"/>
                    </a:lnTo>
                    <a:cubicBezTo>
                      <a:pt x="3739" y="6013"/>
                      <a:pt x="3394" y="5822"/>
                      <a:pt x="3227" y="5715"/>
                    </a:cubicBezTo>
                    <a:lnTo>
                      <a:pt x="3227" y="5703"/>
                    </a:lnTo>
                    <a:cubicBezTo>
                      <a:pt x="3286" y="5346"/>
                      <a:pt x="3441" y="4346"/>
                      <a:pt x="3572" y="2524"/>
                    </a:cubicBezTo>
                    <a:cubicBezTo>
                      <a:pt x="3620" y="1858"/>
                      <a:pt x="3858" y="1310"/>
                      <a:pt x="4251" y="905"/>
                    </a:cubicBezTo>
                    <a:cubicBezTo>
                      <a:pt x="4644" y="524"/>
                      <a:pt x="5168" y="322"/>
                      <a:pt x="5763" y="322"/>
                    </a:cubicBezTo>
                    <a:close/>
                    <a:moveTo>
                      <a:pt x="2917" y="5870"/>
                    </a:moveTo>
                    <a:cubicBezTo>
                      <a:pt x="2941" y="5929"/>
                      <a:pt x="2989" y="5977"/>
                      <a:pt x="3036" y="6013"/>
                    </a:cubicBezTo>
                    <a:cubicBezTo>
                      <a:pt x="3167" y="6096"/>
                      <a:pt x="3417" y="6251"/>
                      <a:pt x="3810" y="6382"/>
                    </a:cubicBezTo>
                    <a:lnTo>
                      <a:pt x="3334" y="6596"/>
                    </a:lnTo>
                    <a:lnTo>
                      <a:pt x="2798" y="6441"/>
                    </a:lnTo>
                    <a:cubicBezTo>
                      <a:pt x="2667" y="6394"/>
                      <a:pt x="2667" y="6382"/>
                      <a:pt x="2667" y="6358"/>
                    </a:cubicBezTo>
                    <a:lnTo>
                      <a:pt x="2667" y="6120"/>
                    </a:lnTo>
                    <a:cubicBezTo>
                      <a:pt x="2727" y="6072"/>
                      <a:pt x="2763" y="6025"/>
                      <a:pt x="2822" y="5977"/>
                    </a:cubicBezTo>
                    <a:cubicBezTo>
                      <a:pt x="2858" y="5953"/>
                      <a:pt x="2882" y="5906"/>
                      <a:pt x="2917" y="5870"/>
                    </a:cubicBezTo>
                    <a:close/>
                    <a:moveTo>
                      <a:pt x="8620" y="5620"/>
                    </a:moveTo>
                    <a:cubicBezTo>
                      <a:pt x="8704" y="5822"/>
                      <a:pt x="8859" y="5977"/>
                      <a:pt x="9037" y="6096"/>
                    </a:cubicBezTo>
                    <a:lnTo>
                      <a:pt x="9037" y="6453"/>
                    </a:lnTo>
                    <a:lnTo>
                      <a:pt x="9013" y="6453"/>
                    </a:lnTo>
                    <a:lnTo>
                      <a:pt x="8478" y="6739"/>
                    </a:lnTo>
                    <a:cubicBezTo>
                      <a:pt x="8478" y="6739"/>
                      <a:pt x="8466" y="6739"/>
                      <a:pt x="8466" y="6727"/>
                    </a:cubicBezTo>
                    <a:lnTo>
                      <a:pt x="7692" y="6382"/>
                    </a:lnTo>
                    <a:cubicBezTo>
                      <a:pt x="8061" y="6251"/>
                      <a:pt x="8335" y="6096"/>
                      <a:pt x="8466" y="6013"/>
                    </a:cubicBezTo>
                    <a:cubicBezTo>
                      <a:pt x="8585" y="5941"/>
                      <a:pt x="8644" y="5798"/>
                      <a:pt x="8620" y="5656"/>
                    </a:cubicBezTo>
                    <a:lnTo>
                      <a:pt x="8620" y="5620"/>
                    </a:lnTo>
                    <a:close/>
                    <a:moveTo>
                      <a:pt x="2322" y="6263"/>
                    </a:moveTo>
                    <a:lnTo>
                      <a:pt x="2322" y="6334"/>
                    </a:lnTo>
                    <a:cubicBezTo>
                      <a:pt x="2322" y="6370"/>
                      <a:pt x="2322" y="6418"/>
                      <a:pt x="2334" y="6441"/>
                    </a:cubicBezTo>
                    <a:lnTo>
                      <a:pt x="1929" y="6834"/>
                    </a:lnTo>
                    <a:lnTo>
                      <a:pt x="1548" y="6441"/>
                    </a:lnTo>
                    <a:cubicBezTo>
                      <a:pt x="1560" y="6418"/>
                      <a:pt x="1560" y="6382"/>
                      <a:pt x="1560" y="6334"/>
                    </a:cubicBezTo>
                    <a:lnTo>
                      <a:pt x="1560" y="6263"/>
                    </a:lnTo>
                    <a:cubicBezTo>
                      <a:pt x="1667" y="6299"/>
                      <a:pt x="1786" y="6322"/>
                      <a:pt x="1905" y="6322"/>
                    </a:cubicBezTo>
                    <a:lnTo>
                      <a:pt x="1953" y="6322"/>
                    </a:lnTo>
                    <a:cubicBezTo>
                      <a:pt x="2084" y="6322"/>
                      <a:pt x="2203" y="6310"/>
                      <a:pt x="2322" y="6263"/>
                    </a:cubicBezTo>
                    <a:close/>
                    <a:moveTo>
                      <a:pt x="10109" y="6275"/>
                    </a:moveTo>
                    <a:lnTo>
                      <a:pt x="10109" y="6453"/>
                    </a:lnTo>
                    <a:cubicBezTo>
                      <a:pt x="10109" y="6513"/>
                      <a:pt x="10121" y="6572"/>
                      <a:pt x="10144" y="6620"/>
                    </a:cubicBezTo>
                    <a:lnTo>
                      <a:pt x="10002" y="6775"/>
                    </a:lnTo>
                    <a:cubicBezTo>
                      <a:pt x="9924" y="6840"/>
                      <a:pt x="9832" y="6873"/>
                      <a:pt x="9740" y="6873"/>
                    </a:cubicBezTo>
                    <a:cubicBezTo>
                      <a:pt x="9647" y="6873"/>
                      <a:pt x="9555" y="6840"/>
                      <a:pt x="9478" y="6775"/>
                    </a:cubicBezTo>
                    <a:lnTo>
                      <a:pt x="9311" y="6620"/>
                    </a:lnTo>
                    <a:cubicBezTo>
                      <a:pt x="9347" y="6572"/>
                      <a:pt x="9359" y="6513"/>
                      <a:pt x="9359" y="6453"/>
                    </a:cubicBezTo>
                    <a:lnTo>
                      <a:pt x="9359" y="6275"/>
                    </a:lnTo>
                    <a:cubicBezTo>
                      <a:pt x="9478" y="6310"/>
                      <a:pt x="9597" y="6334"/>
                      <a:pt x="9728" y="6334"/>
                    </a:cubicBezTo>
                    <a:cubicBezTo>
                      <a:pt x="9859" y="6334"/>
                      <a:pt x="9978" y="6322"/>
                      <a:pt x="10109" y="6275"/>
                    </a:cubicBezTo>
                    <a:close/>
                    <a:moveTo>
                      <a:pt x="6501" y="5477"/>
                    </a:moveTo>
                    <a:lnTo>
                      <a:pt x="6501" y="5882"/>
                    </a:lnTo>
                    <a:cubicBezTo>
                      <a:pt x="6501" y="6084"/>
                      <a:pt x="6620" y="6275"/>
                      <a:pt x="6811" y="6370"/>
                    </a:cubicBezTo>
                    <a:lnTo>
                      <a:pt x="7073" y="6477"/>
                    </a:lnTo>
                    <a:cubicBezTo>
                      <a:pt x="6799" y="6953"/>
                      <a:pt x="6299" y="7263"/>
                      <a:pt x="5739" y="7263"/>
                    </a:cubicBezTo>
                    <a:cubicBezTo>
                      <a:pt x="5191" y="7263"/>
                      <a:pt x="4691" y="6953"/>
                      <a:pt x="4453" y="6477"/>
                    </a:cubicBezTo>
                    <a:lnTo>
                      <a:pt x="4703" y="6370"/>
                    </a:lnTo>
                    <a:cubicBezTo>
                      <a:pt x="4894" y="6275"/>
                      <a:pt x="5013" y="6084"/>
                      <a:pt x="5013" y="5882"/>
                    </a:cubicBezTo>
                    <a:lnTo>
                      <a:pt x="5013" y="5477"/>
                    </a:lnTo>
                    <a:cubicBezTo>
                      <a:pt x="5239" y="5560"/>
                      <a:pt x="5489" y="5620"/>
                      <a:pt x="5763" y="5620"/>
                    </a:cubicBezTo>
                    <a:cubicBezTo>
                      <a:pt x="6025" y="5620"/>
                      <a:pt x="6263" y="5584"/>
                      <a:pt x="6501" y="5477"/>
                    </a:cubicBezTo>
                    <a:close/>
                    <a:moveTo>
                      <a:pt x="5763" y="0"/>
                    </a:moveTo>
                    <a:cubicBezTo>
                      <a:pt x="5072" y="0"/>
                      <a:pt x="4465" y="238"/>
                      <a:pt x="4013" y="679"/>
                    </a:cubicBezTo>
                    <a:cubicBezTo>
                      <a:pt x="3560" y="1131"/>
                      <a:pt x="3286" y="1774"/>
                      <a:pt x="3239" y="2512"/>
                    </a:cubicBezTo>
                    <a:cubicBezTo>
                      <a:pt x="3227" y="2703"/>
                      <a:pt x="3215" y="2905"/>
                      <a:pt x="3203" y="3084"/>
                    </a:cubicBezTo>
                    <a:lnTo>
                      <a:pt x="1608" y="3084"/>
                    </a:lnTo>
                    <a:cubicBezTo>
                      <a:pt x="1012" y="3084"/>
                      <a:pt x="536" y="3560"/>
                      <a:pt x="536" y="4155"/>
                    </a:cubicBezTo>
                    <a:lnTo>
                      <a:pt x="536" y="4167"/>
                    </a:lnTo>
                    <a:cubicBezTo>
                      <a:pt x="536" y="4298"/>
                      <a:pt x="560" y="4453"/>
                      <a:pt x="619" y="4572"/>
                    </a:cubicBezTo>
                    <a:lnTo>
                      <a:pt x="715" y="4751"/>
                    </a:lnTo>
                    <a:lnTo>
                      <a:pt x="715" y="5025"/>
                    </a:lnTo>
                    <a:cubicBezTo>
                      <a:pt x="715" y="5465"/>
                      <a:pt x="941" y="5858"/>
                      <a:pt x="1262" y="6096"/>
                    </a:cubicBezTo>
                    <a:lnTo>
                      <a:pt x="1262" y="6334"/>
                    </a:lnTo>
                    <a:cubicBezTo>
                      <a:pt x="1262" y="6370"/>
                      <a:pt x="1250" y="6394"/>
                      <a:pt x="1215" y="6418"/>
                    </a:cubicBezTo>
                    <a:lnTo>
                      <a:pt x="524" y="6608"/>
                    </a:lnTo>
                    <a:cubicBezTo>
                      <a:pt x="226" y="6691"/>
                      <a:pt x="0" y="6977"/>
                      <a:pt x="0" y="7287"/>
                    </a:cubicBezTo>
                    <a:lnTo>
                      <a:pt x="0" y="8692"/>
                    </a:lnTo>
                    <a:cubicBezTo>
                      <a:pt x="0" y="8775"/>
                      <a:pt x="72" y="8858"/>
                      <a:pt x="167" y="8858"/>
                    </a:cubicBezTo>
                    <a:cubicBezTo>
                      <a:pt x="250" y="8858"/>
                      <a:pt x="322" y="8775"/>
                      <a:pt x="322" y="8692"/>
                    </a:cubicBezTo>
                    <a:lnTo>
                      <a:pt x="322" y="7287"/>
                    </a:lnTo>
                    <a:cubicBezTo>
                      <a:pt x="322" y="7132"/>
                      <a:pt x="441" y="6977"/>
                      <a:pt x="596" y="6930"/>
                    </a:cubicBezTo>
                    <a:lnTo>
                      <a:pt x="1298" y="6739"/>
                    </a:lnTo>
                    <a:cubicBezTo>
                      <a:pt x="1322" y="6739"/>
                      <a:pt x="1334" y="6727"/>
                      <a:pt x="1369" y="6715"/>
                    </a:cubicBezTo>
                    <a:lnTo>
                      <a:pt x="1798" y="7144"/>
                    </a:lnTo>
                    <a:lnTo>
                      <a:pt x="1798" y="8704"/>
                    </a:lnTo>
                    <a:cubicBezTo>
                      <a:pt x="1798" y="8799"/>
                      <a:pt x="1870" y="8870"/>
                      <a:pt x="1965" y="8870"/>
                    </a:cubicBezTo>
                    <a:cubicBezTo>
                      <a:pt x="2048" y="8870"/>
                      <a:pt x="2131" y="8799"/>
                      <a:pt x="2131" y="8704"/>
                    </a:cubicBezTo>
                    <a:lnTo>
                      <a:pt x="2131" y="7144"/>
                    </a:lnTo>
                    <a:lnTo>
                      <a:pt x="2560" y="6715"/>
                    </a:lnTo>
                    <a:cubicBezTo>
                      <a:pt x="2620" y="6739"/>
                      <a:pt x="2679" y="6751"/>
                      <a:pt x="2727" y="6775"/>
                    </a:cubicBezTo>
                    <a:lnTo>
                      <a:pt x="2905" y="6811"/>
                    </a:lnTo>
                    <a:cubicBezTo>
                      <a:pt x="2667" y="6977"/>
                      <a:pt x="2524" y="7251"/>
                      <a:pt x="2524" y="7549"/>
                    </a:cubicBezTo>
                    <a:lnTo>
                      <a:pt x="2524" y="8704"/>
                    </a:lnTo>
                    <a:cubicBezTo>
                      <a:pt x="2524" y="8799"/>
                      <a:pt x="2608" y="8870"/>
                      <a:pt x="2691" y="8870"/>
                    </a:cubicBezTo>
                    <a:cubicBezTo>
                      <a:pt x="2786" y="8870"/>
                      <a:pt x="2858" y="8799"/>
                      <a:pt x="2858" y="8704"/>
                    </a:cubicBezTo>
                    <a:lnTo>
                      <a:pt x="2858" y="7549"/>
                    </a:lnTo>
                    <a:cubicBezTo>
                      <a:pt x="2858" y="7322"/>
                      <a:pt x="2989" y="7132"/>
                      <a:pt x="3179" y="7037"/>
                    </a:cubicBezTo>
                    <a:lnTo>
                      <a:pt x="4156" y="6608"/>
                    </a:lnTo>
                    <a:cubicBezTo>
                      <a:pt x="4453" y="7215"/>
                      <a:pt x="5072" y="7608"/>
                      <a:pt x="5763" y="7608"/>
                    </a:cubicBezTo>
                    <a:cubicBezTo>
                      <a:pt x="6442" y="7608"/>
                      <a:pt x="7073" y="7215"/>
                      <a:pt x="7370" y="6608"/>
                    </a:cubicBezTo>
                    <a:lnTo>
                      <a:pt x="8335" y="7037"/>
                    </a:lnTo>
                    <a:cubicBezTo>
                      <a:pt x="8537" y="7132"/>
                      <a:pt x="8656" y="7322"/>
                      <a:pt x="8656" y="7549"/>
                    </a:cubicBezTo>
                    <a:lnTo>
                      <a:pt x="8656" y="8704"/>
                    </a:lnTo>
                    <a:cubicBezTo>
                      <a:pt x="8656" y="8799"/>
                      <a:pt x="8739" y="8870"/>
                      <a:pt x="8823" y="8870"/>
                    </a:cubicBezTo>
                    <a:cubicBezTo>
                      <a:pt x="8918" y="8870"/>
                      <a:pt x="8989" y="8799"/>
                      <a:pt x="8989" y="8704"/>
                    </a:cubicBezTo>
                    <a:lnTo>
                      <a:pt x="8989" y="7549"/>
                    </a:lnTo>
                    <a:cubicBezTo>
                      <a:pt x="8989" y="7322"/>
                      <a:pt x="8918" y="7132"/>
                      <a:pt x="8775" y="6965"/>
                    </a:cubicBezTo>
                    <a:lnTo>
                      <a:pt x="9049" y="6834"/>
                    </a:lnTo>
                    <a:lnTo>
                      <a:pt x="9240" y="7025"/>
                    </a:lnTo>
                    <a:cubicBezTo>
                      <a:pt x="9370" y="7156"/>
                      <a:pt x="9549" y="7215"/>
                      <a:pt x="9728" y="7215"/>
                    </a:cubicBezTo>
                    <a:cubicBezTo>
                      <a:pt x="9906" y="7215"/>
                      <a:pt x="10085" y="7156"/>
                      <a:pt x="10228" y="7025"/>
                    </a:cubicBezTo>
                    <a:lnTo>
                      <a:pt x="10418" y="6834"/>
                    </a:lnTo>
                    <a:lnTo>
                      <a:pt x="10978" y="7108"/>
                    </a:lnTo>
                    <a:cubicBezTo>
                      <a:pt x="11121" y="7168"/>
                      <a:pt x="11192" y="7311"/>
                      <a:pt x="11192" y="7442"/>
                    </a:cubicBezTo>
                    <a:lnTo>
                      <a:pt x="11192" y="8692"/>
                    </a:lnTo>
                    <a:cubicBezTo>
                      <a:pt x="11192" y="8775"/>
                      <a:pt x="11264" y="8858"/>
                      <a:pt x="11359" y="8858"/>
                    </a:cubicBezTo>
                    <a:cubicBezTo>
                      <a:pt x="11442" y="8858"/>
                      <a:pt x="11514" y="8775"/>
                      <a:pt x="11514" y="8692"/>
                    </a:cubicBezTo>
                    <a:lnTo>
                      <a:pt x="11514" y="7442"/>
                    </a:lnTo>
                    <a:cubicBezTo>
                      <a:pt x="11537" y="7168"/>
                      <a:pt x="11383" y="6930"/>
                      <a:pt x="11145" y="6799"/>
                    </a:cubicBezTo>
                    <a:lnTo>
                      <a:pt x="10466" y="6453"/>
                    </a:lnTo>
                    <a:lnTo>
                      <a:pt x="10466" y="6441"/>
                    </a:lnTo>
                    <a:lnTo>
                      <a:pt x="10466" y="6096"/>
                    </a:lnTo>
                    <a:cubicBezTo>
                      <a:pt x="10740" y="5906"/>
                      <a:pt x="10942" y="5596"/>
                      <a:pt x="11002" y="5239"/>
                    </a:cubicBezTo>
                    <a:cubicBezTo>
                      <a:pt x="11133" y="5013"/>
                      <a:pt x="11192" y="4775"/>
                      <a:pt x="11192" y="4525"/>
                    </a:cubicBezTo>
                    <a:cubicBezTo>
                      <a:pt x="11192" y="4048"/>
                      <a:pt x="10966" y="3632"/>
                      <a:pt x="10609" y="3382"/>
                    </a:cubicBezTo>
                    <a:cubicBezTo>
                      <a:pt x="10621" y="3298"/>
                      <a:pt x="10644" y="3239"/>
                      <a:pt x="10644" y="3167"/>
                    </a:cubicBezTo>
                    <a:cubicBezTo>
                      <a:pt x="10644" y="2727"/>
                      <a:pt x="10240" y="2369"/>
                      <a:pt x="9751" y="2369"/>
                    </a:cubicBezTo>
                    <a:cubicBezTo>
                      <a:pt x="9251" y="2369"/>
                      <a:pt x="8859" y="2727"/>
                      <a:pt x="8859" y="3167"/>
                    </a:cubicBezTo>
                    <a:cubicBezTo>
                      <a:pt x="8859" y="3239"/>
                      <a:pt x="8870" y="3322"/>
                      <a:pt x="8882" y="3382"/>
                    </a:cubicBezTo>
                    <a:cubicBezTo>
                      <a:pt x="8680" y="3536"/>
                      <a:pt x="8513" y="3751"/>
                      <a:pt x="8406" y="3989"/>
                    </a:cubicBezTo>
                    <a:cubicBezTo>
                      <a:pt x="8358" y="3572"/>
                      <a:pt x="8323" y="3084"/>
                      <a:pt x="8275" y="2512"/>
                    </a:cubicBezTo>
                    <a:cubicBezTo>
                      <a:pt x="8216" y="1774"/>
                      <a:pt x="7942" y="1131"/>
                      <a:pt x="7501" y="679"/>
                    </a:cubicBezTo>
                    <a:cubicBezTo>
                      <a:pt x="7049" y="238"/>
                      <a:pt x="6442" y="0"/>
                      <a:pt x="5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4"/>
              <p:cNvSpPr/>
              <p:nvPr/>
            </p:nvSpPr>
            <p:spPr>
              <a:xfrm>
                <a:off x="2114800" y="3635440"/>
                <a:ext cx="11045" cy="37941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192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025"/>
                    </a:lnTo>
                    <a:cubicBezTo>
                      <a:pt x="1" y="1108"/>
                      <a:pt x="72" y="1191"/>
                      <a:pt x="167" y="1191"/>
                    </a:cubicBezTo>
                    <a:cubicBezTo>
                      <a:pt x="251" y="1191"/>
                      <a:pt x="322" y="1108"/>
                      <a:pt x="322" y="1025"/>
                    </a:cubicBezTo>
                    <a:lnTo>
                      <a:pt x="322" y="156"/>
                    </a:lnTo>
                    <a:cubicBezTo>
                      <a:pt x="346" y="72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1" name="Google Shape;701;p54"/>
            <p:cNvSpPr/>
            <p:nvPr/>
          </p:nvSpPr>
          <p:spPr>
            <a:xfrm>
              <a:off x="3772478" y="2250238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" name="Google Shape;702;p54"/>
          <p:cNvSpPr txBox="1"/>
          <p:nvPr/>
        </p:nvSpPr>
        <p:spPr>
          <a:xfrm>
            <a:off x="3557650" y="2295570"/>
            <a:ext cx="1014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goal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3" name="Google Shape;703;p54"/>
          <p:cNvSpPr txBox="1"/>
          <p:nvPr/>
        </p:nvSpPr>
        <p:spPr>
          <a:xfrm>
            <a:off x="3122625" y="2706960"/>
            <a:ext cx="1449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Saturn has several rings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4" name="Google Shape;704;p54"/>
          <p:cNvSpPr txBox="1"/>
          <p:nvPr/>
        </p:nvSpPr>
        <p:spPr>
          <a:xfrm>
            <a:off x="5592200" y="1318647"/>
            <a:ext cx="1655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1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5" name="Google Shape;705;p54"/>
          <p:cNvSpPr txBox="1"/>
          <p:nvPr/>
        </p:nvSpPr>
        <p:spPr>
          <a:xfrm>
            <a:off x="5542250" y="1730054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Venus has a beautiful name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6" name="Google Shape;706;p54"/>
          <p:cNvSpPr txBox="1"/>
          <p:nvPr/>
        </p:nvSpPr>
        <p:spPr>
          <a:xfrm>
            <a:off x="5592500" y="3083332"/>
            <a:ext cx="1655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2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7" name="Google Shape;707;p54"/>
          <p:cNvSpPr txBox="1"/>
          <p:nvPr/>
        </p:nvSpPr>
        <p:spPr>
          <a:xfrm>
            <a:off x="5542250" y="3494749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Earth is where we live on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cxnSp>
        <p:nvCxnSpPr>
          <p:cNvPr id="708" name="Google Shape;708;p54"/>
          <p:cNvCxnSpPr/>
          <p:nvPr/>
        </p:nvCxnSpPr>
        <p:spPr>
          <a:xfrm>
            <a:off x="4807675" y="1509538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54"/>
          <p:cNvCxnSpPr/>
          <p:nvPr/>
        </p:nvCxnSpPr>
        <p:spPr>
          <a:xfrm>
            <a:off x="4807675" y="3270325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54"/>
          <p:cNvCxnSpPr/>
          <p:nvPr/>
        </p:nvCxnSpPr>
        <p:spPr>
          <a:xfrm>
            <a:off x="4807675" y="1511325"/>
            <a:ext cx="0" cy="172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54"/>
          <p:cNvCxnSpPr/>
          <p:nvPr/>
        </p:nvCxnSpPr>
        <p:spPr>
          <a:xfrm>
            <a:off x="7149800" y="1505525"/>
            <a:ext cx="198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54"/>
          <p:cNvCxnSpPr/>
          <p:nvPr/>
        </p:nvCxnSpPr>
        <p:spPr>
          <a:xfrm>
            <a:off x="7187648" y="3270334"/>
            <a:ext cx="202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13" name="Google Shape;713;p54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714" name="Google Shape;714;p54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54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54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595AE75-F5D0-8803-6D05-B585CBC53CCC}"/>
              </a:ext>
            </a:extLst>
          </p:cNvPr>
          <p:cNvSpPr txBox="1"/>
          <p:nvPr/>
        </p:nvSpPr>
        <p:spPr>
          <a:xfrm>
            <a:off x="3601752" y="1721331"/>
            <a:ext cx="5123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정부에서 예산을 할당하고 있으나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노후화 진행비율 대비 정책 예산은 더디게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올리가는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추세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1FC3F-0357-556F-656E-25F462BF94BA}"/>
              </a:ext>
            </a:extLst>
          </p:cNvPr>
          <p:cNvSpPr txBox="1"/>
          <p:nvPr/>
        </p:nvSpPr>
        <p:spPr>
          <a:xfrm>
            <a:off x="3601752" y="2703864"/>
            <a:ext cx="5263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장기적인 측면에서 빅데이터를 활용한 분석 기법 개발을 통해 미래예측</a:t>
            </a:r>
            <a:r>
              <a:rPr lang="en-US" altLang="ko-KR" sz="1600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600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이를 근거로 합리적인 제도 </a:t>
            </a:r>
            <a:r>
              <a:rPr lang="ko-KR" altLang="en-US" sz="1600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구출으로</a:t>
            </a:r>
            <a:r>
              <a:rPr lang="ko-KR" altLang="en-US" sz="1600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유지관리 구현</a:t>
            </a:r>
          </a:p>
        </p:txBody>
      </p:sp>
    </p:spTree>
    <p:extLst>
      <p:ext uri="{BB962C8B-B14F-4D97-AF65-F5344CB8AC3E}">
        <p14:creationId xmlns:p14="http://schemas.microsoft.com/office/powerpoint/2010/main" val="1564541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4"/>
          <p:cNvSpPr txBox="1">
            <a:spLocks noGrp="1"/>
          </p:cNvSpPr>
          <p:nvPr>
            <p:ph type="title"/>
          </p:nvPr>
        </p:nvSpPr>
        <p:spPr>
          <a:xfrm>
            <a:off x="50582" y="2184596"/>
            <a:ext cx="2781572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/>
              <a:t>사회기반시설의 </a:t>
            </a:r>
            <a:br>
              <a:rPr lang="en-US" altLang="ko-KR" sz="2400" dirty="0"/>
            </a:br>
            <a:r>
              <a:rPr lang="ko-KR" altLang="en-US" sz="2400" dirty="0"/>
              <a:t>공통 시설</a:t>
            </a:r>
            <a:r>
              <a:rPr lang="en-US" altLang="ko-KR" sz="2400" dirty="0"/>
              <a:t>, </a:t>
            </a:r>
            <a:br>
              <a:rPr lang="en-US" altLang="ko-KR" sz="2400" dirty="0"/>
            </a:br>
            <a:r>
              <a:rPr lang="ko-KR" altLang="en-US" sz="2400" dirty="0"/>
              <a:t>도로를 통한 분석</a:t>
            </a:r>
            <a:endParaRPr sz="2400" dirty="0"/>
          </a:p>
        </p:txBody>
      </p:sp>
      <p:pic>
        <p:nvPicPr>
          <p:cNvPr id="691" name="Google Shape;691;p54"/>
          <p:cNvPicPr preferRelativeResize="0"/>
          <p:nvPr/>
        </p:nvPicPr>
        <p:blipFill rotWithShape="1">
          <a:blip r:embed="rId3">
            <a:alphaModFix/>
          </a:blip>
          <a:srcRect l="19562" r="31651"/>
          <a:stretch/>
        </p:blipFill>
        <p:spPr>
          <a:xfrm>
            <a:off x="4574307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2895875" y="766500"/>
            <a:ext cx="6271800" cy="3610500"/>
          </a:xfrm>
          <a:prstGeom prst="rect">
            <a:avLst/>
          </a:prstGeom>
          <a:solidFill>
            <a:schemeClr val="tx2"/>
          </a:solidFill>
          <a:ln w="762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93" name="Google Shape;693;p54"/>
          <p:cNvGrpSpPr/>
          <p:nvPr/>
        </p:nvGrpSpPr>
        <p:grpSpPr>
          <a:xfrm>
            <a:off x="4002778" y="1802453"/>
            <a:ext cx="482700" cy="482700"/>
            <a:chOff x="3772478" y="2250238"/>
            <a:chExt cx="482700" cy="482700"/>
          </a:xfrm>
        </p:grpSpPr>
        <p:grpSp>
          <p:nvGrpSpPr>
            <p:cNvPr id="694" name="Google Shape;694;p54"/>
            <p:cNvGrpSpPr/>
            <p:nvPr/>
          </p:nvGrpSpPr>
          <p:grpSpPr>
            <a:xfrm>
              <a:off x="3830192" y="2350400"/>
              <a:ext cx="367255" cy="282364"/>
              <a:chOff x="1781317" y="3391400"/>
              <a:chExt cx="367255" cy="282364"/>
            </a:xfrm>
          </p:grpSpPr>
          <p:sp>
            <p:nvSpPr>
              <p:cNvPr id="695" name="Google Shape;695;p54"/>
              <p:cNvSpPr/>
              <p:nvPr/>
            </p:nvSpPr>
            <p:spPr>
              <a:xfrm>
                <a:off x="1901061" y="3639610"/>
                <a:ext cx="11013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061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894"/>
                    </a:lnTo>
                    <a:cubicBezTo>
                      <a:pt x="1" y="977"/>
                      <a:pt x="72" y="1060"/>
                      <a:pt x="167" y="1060"/>
                    </a:cubicBezTo>
                    <a:cubicBezTo>
                      <a:pt x="251" y="1060"/>
                      <a:pt x="334" y="977"/>
                      <a:pt x="334" y="894"/>
                    </a:cubicBezTo>
                    <a:lnTo>
                      <a:pt x="334" y="167"/>
                    </a:lnTo>
                    <a:cubicBezTo>
                      <a:pt x="346" y="72"/>
                      <a:pt x="274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4"/>
              <p:cNvSpPr/>
              <p:nvPr/>
            </p:nvSpPr>
            <p:spPr>
              <a:xfrm>
                <a:off x="2016668" y="3639610"/>
                <a:ext cx="10631" cy="3377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61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lnTo>
                      <a:pt x="0" y="894"/>
                    </a:lnTo>
                    <a:cubicBezTo>
                      <a:pt x="0" y="977"/>
                      <a:pt x="71" y="1060"/>
                      <a:pt x="167" y="1060"/>
                    </a:cubicBezTo>
                    <a:cubicBezTo>
                      <a:pt x="250" y="1060"/>
                      <a:pt x="333" y="977"/>
                      <a:pt x="333" y="894"/>
                    </a:cubicBezTo>
                    <a:lnTo>
                      <a:pt x="333" y="167"/>
                    </a:lnTo>
                    <a:cubicBezTo>
                      <a:pt x="333" y="72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4"/>
              <p:cNvSpPr/>
              <p:nvPr/>
            </p:nvSpPr>
            <p:spPr>
              <a:xfrm>
                <a:off x="1820340" y="3518720"/>
                <a:ext cx="46281" cy="1632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13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7"/>
                    </a:cubicBezTo>
                    <a:cubicBezTo>
                      <a:pt x="1" y="251"/>
                      <a:pt x="84" y="334"/>
                      <a:pt x="167" y="334"/>
                    </a:cubicBezTo>
                    <a:cubicBezTo>
                      <a:pt x="370" y="334"/>
                      <a:pt x="917" y="358"/>
                      <a:pt x="1179" y="489"/>
                    </a:cubicBezTo>
                    <a:cubicBezTo>
                      <a:pt x="1215" y="513"/>
                      <a:pt x="1227" y="513"/>
                      <a:pt x="1263" y="513"/>
                    </a:cubicBezTo>
                    <a:cubicBezTo>
                      <a:pt x="1310" y="513"/>
                      <a:pt x="1382" y="477"/>
                      <a:pt x="1406" y="417"/>
                    </a:cubicBezTo>
                    <a:cubicBezTo>
                      <a:pt x="1453" y="346"/>
                      <a:pt x="1417" y="239"/>
                      <a:pt x="1334" y="191"/>
                    </a:cubicBezTo>
                    <a:cubicBezTo>
                      <a:pt x="941" y="1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>
                <a:off x="1802898" y="3628247"/>
                <a:ext cx="11045" cy="4513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418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1251"/>
                    </a:lnTo>
                    <a:cubicBezTo>
                      <a:pt x="1" y="1334"/>
                      <a:pt x="72" y="1417"/>
                      <a:pt x="168" y="1417"/>
                    </a:cubicBezTo>
                    <a:cubicBezTo>
                      <a:pt x="263" y="1417"/>
                      <a:pt x="334" y="1334"/>
                      <a:pt x="334" y="1251"/>
                    </a:cubicBezTo>
                    <a:lnTo>
                      <a:pt x="334" y="167"/>
                    </a:lnTo>
                    <a:cubicBezTo>
                      <a:pt x="346" y="72"/>
                      <a:pt x="275" y="1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4"/>
              <p:cNvSpPr/>
              <p:nvPr/>
            </p:nvSpPr>
            <p:spPr>
              <a:xfrm>
                <a:off x="1781317" y="3391400"/>
                <a:ext cx="367255" cy="282364"/>
              </a:xfrm>
              <a:custGeom>
                <a:avLst/>
                <a:gdLst/>
                <a:ahLst/>
                <a:cxnLst/>
                <a:rect l="l" t="t" r="r" b="b"/>
                <a:pathLst>
                  <a:path w="11538" h="8871" extrusionOk="0">
                    <a:moveTo>
                      <a:pt x="9728" y="2703"/>
                    </a:moveTo>
                    <a:cubicBezTo>
                      <a:pt x="10049" y="2703"/>
                      <a:pt x="10287" y="2917"/>
                      <a:pt x="10287" y="3167"/>
                    </a:cubicBezTo>
                    <a:lnTo>
                      <a:pt x="10287" y="3203"/>
                    </a:lnTo>
                    <a:cubicBezTo>
                      <a:pt x="10121" y="3120"/>
                      <a:pt x="9930" y="3096"/>
                      <a:pt x="9728" y="3096"/>
                    </a:cubicBezTo>
                    <a:cubicBezTo>
                      <a:pt x="9537" y="3096"/>
                      <a:pt x="9347" y="3143"/>
                      <a:pt x="9180" y="3203"/>
                    </a:cubicBezTo>
                    <a:lnTo>
                      <a:pt x="9180" y="3167"/>
                    </a:lnTo>
                    <a:cubicBezTo>
                      <a:pt x="9180" y="2917"/>
                      <a:pt x="9430" y="2703"/>
                      <a:pt x="9728" y="2703"/>
                    </a:cubicBezTo>
                    <a:close/>
                    <a:moveTo>
                      <a:pt x="9728" y="3405"/>
                    </a:moveTo>
                    <a:cubicBezTo>
                      <a:pt x="10347" y="3405"/>
                      <a:pt x="10835" y="3893"/>
                      <a:pt x="10835" y="4513"/>
                    </a:cubicBezTo>
                    <a:cubicBezTo>
                      <a:pt x="10835" y="4632"/>
                      <a:pt x="10811" y="4751"/>
                      <a:pt x="10775" y="4846"/>
                    </a:cubicBezTo>
                    <a:cubicBezTo>
                      <a:pt x="10299" y="4358"/>
                      <a:pt x="9454" y="4167"/>
                      <a:pt x="9406" y="4167"/>
                    </a:cubicBezTo>
                    <a:cubicBezTo>
                      <a:pt x="9392" y="4160"/>
                      <a:pt x="9377" y="4157"/>
                      <a:pt x="9362" y="4157"/>
                    </a:cubicBezTo>
                    <a:cubicBezTo>
                      <a:pt x="9325" y="4157"/>
                      <a:pt x="9285" y="4174"/>
                      <a:pt x="9251" y="4191"/>
                    </a:cubicBezTo>
                    <a:cubicBezTo>
                      <a:pt x="9216" y="4227"/>
                      <a:pt x="9192" y="4274"/>
                      <a:pt x="9192" y="4334"/>
                    </a:cubicBezTo>
                    <a:cubicBezTo>
                      <a:pt x="9192" y="4334"/>
                      <a:pt x="9180" y="4441"/>
                      <a:pt x="9061" y="4572"/>
                    </a:cubicBezTo>
                    <a:cubicBezTo>
                      <a:pt x="9001" y="4632"/>
                      <a:pt x="9001" y="4751"/>
                      <a:pt x="9061" y="4810"/>
                    </a:cubicBezTo>
                    <a:cubicBezTo>
                      <a:pt x="9091" y="4840"/>
                      <a:pt x="9135" y="4855"/>
                      <a:pt x="9180" y="4855"/>
                    </a:cubicBezTo>
                    <a:cubicBezTo>
                      <a:pt x="9225" y="4855"/>
                      <a:pt x="9269" y="4840"/>
                      <a:pt x="9299" y="4810"/>
                    </a:cubicBezTo>
                    <a:cubicBezTo>
                      <a:pt x="9394" y="4715"/>
                      <a:pt x="9454" y="4608"/>
                      <a:pt x="9478" y="4536"/>
                    </a:cubicBezTo>
                    <a:cubicBezTo>
                      <a:pt x="9763" y="4632"/>
                      <a:pt x="10359" y="4834"/>
                      <a:pt x="10621" y="5203"/>
                    </a:cubicBezTo>
                    <a:cubicBezTo>
                      <a:pt x="10561" y="5668"/>
                      <a:pt x="10192" y="5977"/>
                      <a:pt x="9728" y="5977"/>
                    </a:cubicBezTo>
                    <a:cubicBezTo>
                      <a:pt x="9251" y="5977"/>
                      <a:pt x="8870" y="5620"/>
                      <a:pt x="8823" y="5167"/>
                    </a:cubicBezTo>
                    <a:cubicBezTo>
                      <a:pt x="8823" y="5132"/>
                      <a:pt x="8811" y="5120"/>
                      <a:pt x="8799" y="5084"/>
                    </a:cubicBezTo>
                    <a:cubicBezTo>
                      <a:pt x="8692" y="4906"/>
                      <a:pt x="8632" y="4715"/>
                      <a:pt x="8632" y="4513"/>
                    </a:cubicBezTo>
                    <a:cubicBezTo>
                      <a:pt x="8632" y="3893"/>
                      <a:pt x="9120" y="3405"/>
                      <a:pt x="9728" y="3405"/>
                    </a:cubicBezTo>
                    <a:close/>
                    <a:moveTo>
                      <a:pt x="3048" y="3405"/>
                    </a:moveTo>
                    <a:lnTo>
                      <a:pt x="3048" y="4108"/>
                    </a:lnTo>
                    <a:cubicBezTo>
                      <a:pt x="3048" y="4227"/>
                      <a:pt x="3024" y="4334"/>
                      <a:pt x="2977" y="4429"/>
                    </a:cubicBezTo>
                    <a:lnTo>
                      <a:pt x="2882" y="4608"/>
                    </a:lnTo>
                    <a:cubicBezTo>
                      <a:pt x="2870" y="4644"/>
                      <a:pt x="2870" y="4655"/>
                      <a:pt x="2870" y="4691"/>
                    </a:cubicBezTo>
                    <a:lnTo>
                      <a:pt x="2870" y="5048"/>
                    </a:lnTo>
                    <a:cubicBezTo>
                      <a:pt x="2870" y="5298"/>
                      <a:pt x="2763" y="5537"/>
                      <a:pt x="2584" y="5703"/>
                    </a:cubicBezTo>
                    <a:cubicBezTo>
                      <a:pt x="2413" y="5885"/>
                      <a:pt x="2203" y="5981"/>
                      <a:pt x="1989" y="5981"/>
                    </a:cubicBezTo>
                    <a:cubicBezTo>
                      <a:pt x="1965" y="5981"/>
                      <a:pt x="1941" y="5979"/>
                      <a:pt x="1917" y="5977"/>
                    </a:cubicBezTo>
                    <a:cubicBezTo>
                      <a:pt x="1429" y="5965"/>
                      <a:pt x="1024" y="5537"/>
                      <a:pt x="1024" y="5013"/>
                    </a:cubicBezTo>
                    <a:lnTo>
                      <a:pt x="1024" y="4703"/>
                    </a:lnTo>
                    <a:cubicBezTo>
                      <a:pt x="1024" y="4667"/>
                      <a:pt x="1024" y="4644"/>
                      <a:pt x="1012" y="4632"/>
                    </a:cubicBezTo>
                    <a:lnTo>
                      <a:pt x="905" y="4417"/>
                    </a:lnTo>
                    <a:cubicBezTo>
                      <a:pt x="858" y="4346"/>
                      <a:pt x="846" y="4251"/>
                      <a:pt x="846" y="4167"/>
                    </a:cubicBezTo>
                    <a:lnTo>
                      <a:pt x="846" y="4144"/>
                    </a:lnTo>
                    <a:cubicBezTo>
                      <a:pt x="846" y="3751"/>
                      <a:pt x="1179" y="3405"/>
                      <a:pt x="1596" y="3405"/>
                    </a:cubicBezTo>
                    <a:close/>
                    <a:moveTo>
                      <a:pt x="5763" y="322"/>
                    </a:moveTo>
                    <a:cubicBezTo>
                      <a:pt x="6358" y="322"/>
                      <a:pt x="6870" y="536"/>
                      <a:pt x="7263" y="905"/>
                    </a:cubicBezTo>
                    <a:cubicBezTo>
                      <a:pt x="7668" y="1298"/>
                      <a:pt x="7882" y="1858"/>
                      <a:pt x="7942" y="2524"/>
                    </a:cubicBezTo>
                    <a:cubicBezTo>
                      <a:pt x="8085" y="4346"/>
                      <a:pt x="8227" y="5346"/>
                      <a:pt x="8287" y="5703"/>
                    </a:cubicBezTo>
                    <a:lnTo>
                      <a:pt x="8287" y="5715"/>
                    </a:lnTo>
                    <a:cubicBezTo>
                      <a:pt x="8108" y="5834"/>
                      <a:pt x="7763" y="6025"/>
                      <a:pt x="7215" y="6179"/>
                    </a:cubicBezTo>
                    <a:lnTo>
                      <a:pt x="6930" y="6060"/>
                    </a:lnTo>
                    <a:cubicBezTo>
                      <a:pt x="6858" y="6025"/>
                      <a:pt x="6811" y="5953"/>
                      <a:pt x="6811" y="5882"/>
                    </a:cubicBezTo>
                    <a:lnTo>
                      <a:pt x="6811" y="5298"/>
                    </a:lnTo>
                    <a:cubicBezTo>
                      <a:pt x="7370" y="4941"/>
                      <a:pt x="7727" y="4334"/>
                      <a:pt x="7727" y="3632"/>
                    </a:cubicBezTo>
                    <a:lnTo>
                      <a:pt x="7727" y="3322"/>
                    </a:lnTo>
                    <a:cubicBezTo>
                      <a:pt x="7727" y="3108"/>
                      <a:pt x="7632" y="2917"/>
                      <a:pt x="7489" y="2786"/>
                    </a:cubicBezTo>
                    <a:cubicBezTo>
                      <a:pt x="7144" y="2489"/>
                      <a:pt x="6370" y="1965"/>
                      <a:pt x="5025" y="1834"/>
                    </a:cubicBezTo>
                    <a:cubicBezTo>
                      <a:pt x="5015" y="1831"/>
                      <a:pt x="5005" y="1830"/>
                      <a:pt x="4995" y="1830"/>
                    </a:cubicBezTo>
                    <a:cubicBezTo>
                      <a:pt x="4920" y="1830"/>
                      <a:pt x="4846" y="1903"/>
                      <a:pt x="4846" y="1977"/>
                    </a:cubicBezTo>
                    <a:cubicBezTo>
                      <a:pt x="4834" y="2072"/>
                      <a:pt x="4906" y="2155"/>
                      <a:pt x="5001" y="2155"/>
                    </a:cubicBezTo>
                    <a:cubicBezTo>
                      <a:pt x="6251" y="2274"/>
                      <a:pt x="6954" y="2750"/>
                      <a:pt x="7263" y="3024"/>
                    </a:cubicBezTo>
                    <a:cubicBezTo>
                      <a:pt x="7335" y="3096"/>
                      <a:pt x="7382" y="3179"/>
                      <a:pt x="7382" y="3298"/>
                    </a:cubicBezTo>
                    <a:lnTo>
                      <a:pt x="7382" y="3620"/>
                    </a:lnTo>
                    <a:cubicBezTo>
                      <a:pt x="7382" y="4525"/>
                      <a:pt x="6632" y="5251"/>
                      <a:pt x="5739" y="5251"/>
                    </a:cubicBezTo>
                    <a:cubicBezTo>
                      <a:pt x="4846" y="5251"/>
                      <a:pt x="4108" y="4513"/>
                      <a:pt x="4108" y="3620"/>
                    </a:cubicBezTo>
                    <a:lnTo>
                      <a:pt x="4108" y="3465"/>
                    </a:lnTo>
                    <a:cubicBezTo>
                      <a:pt x="4108" y="3405"/>
                      <a:pt x="4132" y="3346"/>
                      <a:pt x="4191" y="3298"/>
                    </a:cubicBezTo>
                    <a:cubicBezTo>
                      <a:pt x="4406" y="3179"/>
                      <a:pt x="4691" y="2965"/>
                      <a:pt x="4822" y="2572"/>
                    </a:cubicBezTo>
                    <a:cubicBezTo>
                      <a:pt x="4846" y="2489"/>
                      <a:pt x="4810" y="2393"/>
                      <a:pt x="4715" y="2369"/>
                    </a:cubicBezTo>
                    <a:cubicBezTo>
                      <a:pt x="4696" y="2361"/>
                      <a:pt x="4676" y="2357"/>
                      <a:pt x="4657" y="2357"/>
                    </a:cubicBezTo>
                    <a:cubicBezTo>
                      <a:pt x="4592" y="2357"/>
                      <a:pt x="4531" y="2401"/>
                      <a:pt x="4513" y="2465"/>
                    </a:cubicBezTo>
                    <a:cubicBezTo>
                      <a:pt x="4417" y="2750"/>
                      <a:pt x="4191" y="2917"/>
                      <a:pt x="4048" y="3024"/>
                    </a:cubicBezTo>
                    <a:cubicBezTo>
                      <a:pt x="3882" y="3108"/>
                      <a:pt x="3775" y="3286"/>
                      <a:pt x="3775" y="3465"/>
                    </a:cubicBezTo>
                    <a:lnTo>
                      <a:pt x="3775" y="3620"/>
                    </a:lnTo>
                    <a:cubicBezTo>
                      <a:pt x="3775" y="4310"/>
                      <a:pt x="4132" y="4929"/>
                      <a:pt x="4691" y="5287"/>
                    </a:cubicBezTo>
                    <a:lnTo>
                      <a:pt x="4691" y="5858"/>
                    </a:lnTo>
                    <a:cubicBezTo>
                      <a:pt x="4691" y="5941"/>
                      <a:pt x="4644" y="6013"/>
                      <a:pt x="4572" y="6037"/>
                    </a:cubicBezTo>
                    <a:lnTo>
                      <a:pt x="4287" y="6156"/>
                    </a:lnTo>
                    <a:cubicBezTo>
                      <a:pt x="3739" y="6013"/>
                      <a:pt x="3394" y="5822"/>
                      <a:pt x="3227" y="5715"/>
                    </a:cubicBezTo>
                    <a:lnTo>
                      <a:pt x="3227" y="5703"/>
                    </a:lnTo>
                    <a:cubicBezTo>
                      <a:pt x="3286" y="5346"/>
                      <a:pt x="3441" y="4346"/>
                      <a:pt x="3572" y="2524"/>
                    </a:cubicBezTo>
                    <a:cubicBezTo>
                      <a:pt x="3620" y="1858"/>
                      <a:pt x="3858" y="1310"/>
                      <a:pt x="4251" y="905"/>
                    </a:cubicBezTo>
                    <a:cubicBezTo>
                      <a:pt x="4644" y="524"/>
                      <a:pt x="5168" y="322"/>
                      <a:pt x="5763" y="322"/>
                    </a:cubicBezTo>
                    <a:close/>
                    <a:moveTo>
                      <a:pt x="2917" y="5870"/>
                    </a:moveTo>
                    <a:cubicBezTo>
                      <a:pt x="2941" y="5929"/>
                      <a:pt x="2989" y="5977"/>
                      <a:pt x="3036" y="6013"/>
                    </a:cubicBezTo>
                    <a:cubicBezTo>
                      <a:pt x="3167" y="6096"/>
                      <a:pt x="3417" y="6251"/>
                      <a:pt x="3810" y="6382"/>
                    </a:cubicBezTo>
                    <a:lnTo>
                      <a:pt x="3334" y="6596"/>
                    </a:lnTo>
                    <a:lnTo>
                      <a:pt x="2798" y="6441"/>
                    </a:lnTo>
                    <a:cubicBezTo>
                      <a:pt x="2667" y="6394"/>
                      <a:pt x="2667" y="6382"/>
                      <a:pt x="2667" y="6358"/>
                    </a:cubicBezTo>
                    <a:lnTo>
                      <a:pt x="2667" y="6120"/>
                    </a:lnTo>
                    <a:cubicBezTo>
                      <a:pt x="2727" y="6072"/>
                      <a:pt x="2763" y="6025"/>
                      <a:pt x="2822" y="5977"/>
                    </a:cubicBezTo>
                    <a:cubicBezTo>
                      <a:pt x="2858" y="5953"/>
                      <a:pt x="2882" y="5906"/>
                      <a:pt x="2917" y="5870"/>
                    </a:cubicBezTo>
                    <a:close/>
                    <a:moveTo>
                      <a:pt x="8620" y="5620"/>
                    </a:moveTo>
                    <a:cubicBezTo>
                      <a:pt x="8704" y="5822"/>
                      <a:pt x="8859" y="5977"/>
                      <a:pt x="9037" y="6096"/>
                    </a:cubicBezTo>
                    <a:lnTo>
                      <a:pt x="9037" y="6453"/>
                    </a:lnTo>
                    <a:lnTo>
                      <a:pt x="9013" y="6453"/>
                    </a:lnTo>
                    <a:lnTo>
                      <a:pt x="8478" y="6739"/>
                    </a:lnTo>
                    <a:cubicBezTo>
                      <a:pt x="8478" y="6739"/>
                      <a:pt x="8466" y="6739"/>
                      <a:pt x="8466" y="6727"/>
                    </a:cubicBezTo>
                    <a:lnTo>
                      <a:pt x="7692" y="6382"/>
                    </a:lnTo>
                    <a:cubicBezTo>
                      <a:pt x="8061" y="6251"/>
                      <a:pt x="8335" y="6096"/>
                      <a:pt x="8466" y="6013"/>
                    </a:cubicBezTo>
                    <a:cubicBezTo>
                      <a:pt x="8585" y="5941"/>
                      <a:pt x="8644" y="5798"/>
                      <a:pt x="8620" y="5656"/>
                    </a:cubicBezTo>
                    <a:lnTo>
                      <a:pt x="8620" y="5620"/>
                    </a:lnTo>
                    <a:close/>
                    <a:moveTo>
                      <a:pt x="2322" y="6263"/>
                    </a:moveTo>
                    <a:lnTo>
                      <a:pt x="2322" y="6334"/>
                    </a:lnTo>
                    <a:cubicBezTo>
                      <a:pt x="2322" y="6370"/>
                      <a:pt x="2322" y="6418"/>
                      <a:pt x="2334" y="6441"/>
                    </a:cubicBezTo>
                    <a:lnTo>
                      <a:pt x="1929" y="6834"/>
                    </a:lnTo>
                    <a:lnTo>
                      <a:pt x="1548" y="6441"/>
                    </a:lnTo>
                    <a:cubicBezTo>
                      <a:pt x="1560" y="6418"/>
                      <a:pt x="1560" y="6382"/>
                      <a:pt x="1560" y="6334"/>
                    </a:cubicBezTo>
                    <a:lnTo>
                      <a:pt x="1560" y="6263"/>
                    </a:lnTo>
                    <a:cubicBezTo>
                      <a:pt x="1667" y="6299"/>
                      <a:pt x="1786" y="6322"/>
                      <a:pt x="1905" y="6322"/>
                    </a:cubicBezTo>
                    <a:lnTo>
                      <a:pt x="1953" y="6322"/>
                    </a:lnTo>
                    <a:cubicBezTo>
                      <a:pt x="2084" y="6322"/>
                      <a:pt x="2203" y="6310"/>
                      <a:pt x="2322" y="6263"/>
                    </a:cubicBezTo>
                    <a:close/>
                    <a:moveTo>
                      <a:pt x="10109" y="6275"/>
                    </a:moveTo>
                    <a:lnTo>
                      <a:pt x="10109" y="6453"/>
                    </a:lnTo>
                    <a:cubicBezTo>
                      <a:pt x="10109" y="6513"/>
                      <a:pt x="10121" y="6572"/>
                      <a:pt x="10144" y="6620"/>
                    </a:cubicBezTo>
                    <a:lnTo>
                      <a:pt x="10002" y="6775"/>
                    </a:lnTo>
                    <a:cubicBezTo>
                      <a:pt x="9924" y="6840"/>
                      <a:pt x="9832" y="6873"/>
                      <a:pt x="9740" y="6873"/>
                    </a:cubicBezTo>
                    <a:cubicBezTo>
                      <a:pt x="9647" y="6873"/>
                      <a:pt x="9555" y="6840"/>
                      <a:pt x="9478" y="6775"/>
                    </a:cubicBezTo>
                    <a:lnTo>
                      <a:pt x="9311" y="6620"/>
                    </a:lnTo>
                    <a:cubicBezTo>
                      <a:pt x="9347" y="6572"/>
                      <a:pt x="9359" y="6513"/>
                      <a:pt x="9359" y="6453"/>
                    </a:cubicBezTo>
                    <a:lnTo>
                      <a:pt x="9359" y="6275"/>
                    </a:lnTo>
                    <a:cubicBezTo>
                      <a:pt x="9478" y="6310"/>
                      <a:pt x="9597" y="6334"/>
                      <a:pt x="9728" y="6334"/>
                    </a:cubicBezTo>
                    <a:cubicBezTo>
                      <a:pt x="9859" y="6334"/>
                      <a:pt x="9978" y="6322"/>
                      <a:pt x="10109" y="6275"/>
                    </a:cubicBezTo>
                    <a:close/>
                    <a:moveTo>
                      <a:pt x="6501" y="5477"/>
                    </a:moveTo>
                    <a:lnTo>
                      <a:pt x="6501" y="5882"/>
                    </a:lnTo>
                    <a:cubicBezTo>
                      <a:pt x="6501" y="6084"/>
                      <a:pt x="6620" y="6275"/>
                      <a:pt x="6811" y="6370"/>
                    </a:cubicBezTo>
                    <a:lnTo>
                      <a:pt x="7073" y="6477"/>
                    </a:lnTo>
                    <a:cubicBezTo>
                      <a:pt x="6799" y="6953"/>
                      <a:pt x="6299" y="7263"/>
                      <a:pt x="5739" y="7263"/>
                    </a:cubicBezTo>
                    <a:cubicBezTo>
                      <a:pt x="5191" y="7263"/>
                      <a:pt x="4691" y="6953"/>
                      <a:pt x="4453" y="6477"/>
                    </a:cubicBezTo>
                    <a:lnTo>
                      <a:pt x="4703" y="6370"/>
                    </a:lnTo>
                    <a:cubicBezTo>
                      <a:pt x="4894" y="6275"/>
                      <a:pt x="5013" y="6084"/>
                      <a:pt x="5013" y="5882"/>
                    </a:cubicBezTo>
                    <a:lnTo>
                      <a:pt x="5013" y="5477"/>
                    </a:lnTo>
                    <a:cubicBezTo>
                      <a:pt x="5239" y="5560"/>
                      <a:pt x="5489" y="5620"/>
                      <a:pt x="5763" y="5620"/>
                    </a:cubicBezTo>
                    <a:cubicBezTo>
                      <a:pt x="6025" y="5620"/>
                      <a:pt x="6263" y="5584"/>
                      <a:pt x="6501" y="5477"/>
                    </a:cubicBezTo>
                    <a:close/>
                    <a:moveTo>
                      <a:pt x="5763" y="0"/>
                    </a:moveTo>
                    <a:cubicBezTo>
                      <a:pt x="5072" y="0"/>
                      <a:pt x="4465" y="238"/>
                      <a:pt x="4013" y="679"/>
                    </a:cubicBezTo>
                    <a:cubicBezTo>
                      <a:pt x="3560" y="1131"/>
                      <a:pt x="3286" y="1774"/>
                      <a:pt x="3239" y="2512"/>
                    </a:cubicBezTo>
                    <a:cubicBezTo>
                      <a:pt x="3227" y="2703"/>
                      <a:pt x="3215" y="2905"/>
                      <a:pt x="3203" y="3084"/>
                    </a:cubicBezTo>
                    <a:lnTo>
                      <a:pt x="1608" y="3084"/>
                    </a:lnTo>
                    <a:cubicBezTo>
                      <a:pt x="1012" y="3084"/>
                      <a:pt x="536" y="3560"/>
                      <a:pt x="536" y="4155"/>
                    </a:cubicBezTo>
                    <a:lnTo>
                      <a:pt x="536" y="4167"/>
                    </a:lnTo>
                    <a:cubicBezTo>
                      <a:pt x="536" y="4298"/>
                      <a:pt x="560" y="4453"/>
                      <a:pt x="619" y="4572"/>
                    </a:cubicBezTo>
                    <a:lnTo>
                      <a:pt x="715" y="4751"/>
                    </a:lnTo>
                    <a:lnTo>
                      <a:pt x="715" y="5025"/>
                    </a:lnTo>
                    <a:cubicBezTo>
                      <a:pt x="715" y="5465"/>
                      <a:pt x="941" y="5858"/>
                      <a:pt x="1262" y="6096"/>
                    </a:cubicBezTo>
                    <a:lnTo>
                      <a:pt x="1262" y="6334"/>
                    </a:lnTo>
                    <a:cubicBezTo>
                      <a:pt x="1262" y="6370"/>
                      <a:pt x="1250" y="6394"/>
                      <a:pt x="1215" y="6418"/>
                    </a:cubicBezTo>
                    <a:lnTo>
                      <a:pt x="524" y="6608"/>
                    </a:lnTo>
                    <a:cubicBezTo>
                      <a:pt x="226" y="6691"/>
                      <a:pt x="0" y="6977"/>
                      <a:pt x="0" y="7287"/>
                    </a:cubicBezTo>
                    <a:lnTo>
                      <a:pt x="0" y="8692"/>
                    </a:lnTo>
                    <a:cubicBezTo>
                      <a:pt x="0" y="8775"/>
                      <a:pt x="72" y="8858"/>
                      <a:pt x="167" y="8858"/>
                    </a:cubicBezTo>
                    <a:cubicBezTo>
                      <a:pt x="250" y="8858"/>
                      <a:pt x="322" y="8775"/>
                      <a:pt x="322" y="8692"/>
                    </a:cubicBezTo>
                    <a:lnTo>
                      <a:pt x="322" y="7287"/>
                    </a:lnTo>
                    <a:cubicBezTo>
                      <a:pt x="322" y="7132"/>
                      <a:pt x="441" y="6977"/>
                      <a:pt x="596" y="6930"/>
                    </a:cubicBezTo>
                    <a:lnTo>
                      <a:pt x="1298" y="6739"/>
                    </a:lnTo>
                    <a:cubicBezTo>
                      <a:pt x="1322" y="6739"/>
                      <a:pt x="1334" y="6727"/>
                      <a:pt x="1369" y="6715"/>
                    </a:cubicBezTo>
                    <a:lnTo>
                      <a:pt x="1798" y="7144"/>
                    </a:lnTo>
                    <a:lnTo>
                      <a:pt x="1798" y="8704"/>
                    </a:lnTo>
                    <a:cubicBezTo>
                      <a:pt x="1798" y="8799"/>
                      <a:pt x="1870" y="8870"/>
                      <a:pt x="1965" y="8870"/>
                    </a:cubicBezTo>
                    <a:cubicBezTo>
                      <a:pt x="2048" y="8870"/>
                      <a:pt x="2131" y="8799"/>
                      <a:pt x="2131" y="8704"/>
                    </a:cubicBezTo>
                    <a:lnTo>
                      <a:pt x="2131" y="7144"/>
                    </a:lnTo>
                    <a:lnTo>
                      <a:pt x="2560" y="6715"/>
                    </a:lnTo>
                    <a:cubicBezTo>
                      <a:pt x="2620" y="6739"/>
                      <a:pt x="2679" y="6751"/>
                      <a:pt x="2727" y="6775"/>
                    </a:cubicBezTo>
                    <a:lnTo>
                      <a:pt x="2905" y="6811"/>
                    </a:lnTo>
                    <a:cubicBezTo>
                      <a:pt x="2667" y="6977"/>
                      <a:pt x="2524" y="7251"/>
                      <a:pt x="2524" y="7549"/>
                    </a:cubicBezTo>
                    <a:lnTo>
                      <a:pt x="2524" y="8704"/>
                    </a:lnTo>
                    <a:cubicBezTo>
                      <a:pt x="2524" y="8799"/>
                      <a:pt x="2608" y="8870"/>
                      <a:pt x="2691" y="8870"/>
                    </a:cubicBezTo>
                    <a:cubicBezTo>
                      <a:pt x="2786" y="8870"/>
                      <a:pt x="2858" y="8799"/>
                      <a:pt x="2858" y="8704"/>
                    </a:cubicBezTo>
                    <a:lnTo>
                      <a:pt x="2858" y="7549"/>
                    </a:lnTo>
                    <a:cubicBezTo>
                      <a:pt x="2858" y="7322"/>
                      <a:pt x="2989" y="7132"/>
                      <a:pt x="3179" y="7037"/>
                    </a:cubicBezTo>
                    <a:lnTo>
                      <a:pt x="4156" y="6608"/>
                    </a:lnTo>
                    <a:cubicBezTo>
                      <a:pt x="4453" y="7215"/>
                      <a:pt x="5072" y="7608"/>
                      <a:pt x="5763" y="7608"/>
                    </a:cubicBezTo>
                    <a:cubicBezTo>
                      <a:pt x="6442" y="7608"/>
                      <a:pt x="7073" y="7215"/>
                      <a:pt x="7370" y="6608"/>
                    </a:cubicBezTo>
                    <a:lnTo>
                      <a:pt x="8335" y="7037"/>
                    </a:lnTo>
                    <a:cubicBezTo>
                      <a:pt x="8537" y="7132"/>
                      <a:pt x="8656" y="7322"/>
                      <a:pt x="8656" y="7549"/>
                    </a:cubicBezTo>
                    <a:lnTo>
                      <a:pt x="8656" y="8704"/>
                    </a:lnTo>
                    <a:cubicBezTo>
                      <a:pt x="8656" y="8799"/>
                      <a:pt x="8739" y="8870"/>
                      <a:pt x="8823" y="8870"/>
                    </a:cubicBezTo>
                    <a:cubicBezTo>
                      <a:pt x="8918" y="8870"/>
                      <a:pt x="8989" y="8799"/>
                      <a:pt x="8989" y="8704"/>
                    </a:cubicBezTo>
                    <a:lnTo>
                      <a:pt x="8989" y="7549"/>
                    </a:lnTo>
                    <a:cubicBezTo>
                      <a:pt x="8989" y="7322"/>
                      <a:pt x="8918" y="7132"/>
                      <a:pt x="8775" y="6965"/>
                    </a:cubicBezTo>
                    <a:lnTo>
                      <a:pt x="9049" y="6834"/>
                    </a:lnTo>
                    <a:lnTo>
                      <a:pt x="9240" y="7025"/>
                    </a:lnTo>
                    <a:cubicBezTo>
                      <a:pt x="9370" y="7156"/>
                      <a:pt x="9549" y="7215"/>
                      <a:pt x="9728" y="7215"/>
                    </a:cubicBezTo>
                    <a:cubicBezTo>
                      <a:pt x="9906" y="7215"/>
                      <a:pt x="10085" y="7156"/>
                      <a:pt x="10228" y="7025"/>
                    </a:cubicBezTo>
                    <a:lnTo>
                      <a:pt x="10418" y="6834"/>
                    </a:lnTo>
                    <a:lnTo>
                      <a:pt x="10978" y="7108"/>
                    </a:lnTo>
                    <a:cubicBezTo>
                      <a:pt x="11121" y="7168"/>
                      <a:pt x="11192" y="7311"/>
                      <a:pt x="11192" y="7442"/>
                    </a:cubicBezTo>
                    <a:lnTo>
                      <a:pt x="11192" y="8692"/>
                    </a:lnTo>
                    <a:cubicBezTo>
                      <a:pt x="11192" y="8775"/>
                      <a:pt x="11264" y="8858"/>
                      <a:pt x="11359" y="8858"/>
                    </a:cubicBezTo>
                    <a:cubicBezTo>
                      <a:pt x="11442" y="8858"/>
                      <a:pt x="11514" y="8775"/>
                      <a:pt x="11514" y="8692"/>
                    </a:cubicBezTo>
                    <a:lnTo>
                      <a:pt x="11514" y="7442"/>
                    </a:lnTo>
                    <a:cubicBezTo>
                      <a:pt x="11537" y="7168"/>
                      <a:pt x="11383" y="6930"/>
                      <a:pt x="11145" y="6799"/>
                    </a:cubicBezTo>
                    <a:lnTo>
                      <a:pt x="10466" y="6453"/>
                    </a:lnTo>
                    <a:lnTo>
                      <a:pt x="10466" y="6441"/>
                    </a:lnTo>
                    <a:lnTo>
                      <a:pt x="10466" y="6096"/>
                    </a:lnTo>
                    <a:cubicBezTo>
                      <a:pt x="10740" y="5906"/>
                      <a:pt x="10942" y="5596"/>
                      <a:pt x="11002" y="5239"/>
                    </a:cubicBezTo>
                    <a:cubicBezTo>
                      <a:pt x="11133" y="5013"/>
                      <a:pt x="11192" y="4775"/>
                      <a:pt x="11192" y="4525"/>
                    </a:cubicBezTo>
                    <a:cubicBezTo>
                      <a:pt x="11192" y="4048"/>
                      <a:pt x="10966" y="3632"/>
                      <a:pt x="10609" y="3382"/>
                    </a:cubicBezTo>
                    <a:cubicBezTo>
                      <a:pt x="10621" y="3298"/>
                      <a:pt x="10644" y="3239"/>
                      <a:pt x="10644" y="3167"/>
                    </a:cubicBezTo>
                    <a:cubicBezTo>
                      <a:pt x="10644" y="2727"/>
                      <a:pt x="10240" y="2369"/>
                      <a:pt x="9751" y="2369"/>
                    </a:cubicBezTo>
                    <a:cubicBezTo>
                      <a:pt x="9251" y="2369"/>
                      <a:pt x="8859" y="2727"/>
                      <a:pt x="8859" y="3167"/>
                    </a:cubicBezTo>
                    <a:cubicBezTo>
                      <a:pt x="8859" y="3239"/>
                      <a:pt x="8870" y="3322"/>
                      <a:pt x="8882" y="3382"/>
                    </a:cubicBezTo>
                    <a:cubicBezTo>
                      <a:pt x="8680" y="3536"/>
                      <a:pt x="8513" y="3751"/>
                      <a:pt x="8406" y="3989"/>
                    </a:cubicBezTo>
                    <a:cubicBezTo>
                      <a:pt x="8358" y="3572"/>
                      <a:pt x="8323" y="3084"/>
                      <a:pt x="8275" y="2512"/>
                    </a:cubicBezTo>
                    <a:cubicBezTo>
                      <a:pt x="8216" y="1774"/>
                      <a:pt x="7942" y="1131"/>
                      <a:pt x="7501" y="679"/>
                    </a:cubicBezTo>
                    <a:cubicBezTo>
                      <a:pt x="7049" y="238"/>
                      <a:pt x="6442" y="0"/>
                      <a:pt x="5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4"/>
              <p:cNvSpPr/>
              <p:nvPr/>
            </p:nvSpPr>
            <p:spPr>
              <a:xfrm>
                <a:off x="2114800" y="3635440"/>
                <a:ext cx="11045" cy="37941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192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025"/>
                    </a:lnTo>
                    <a:cubicBezTo>
                      <a:pt x="1" y="1108"/>
                      <a:pt x="72" y="1191"/>
                      <a:pt x="167" y="1191"/>
                    </a:cubicBezTo>
                    <a:cubicBezTo>
                      <a:pt x="251" y="1191"/>
                      <a:pt x="322" y="1108"/>
                      <a:pt x="322" y="1025"/>
                    </a:cubicBezTo>
                    <a:lnTo>
                      <a:pt x="322" y="156"/>
                    </a:lnTo>
                    <a:cubicBezTo>
                      <a:pt x="346" y="72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1" name="Google Shape;701;p54"/>
            <p:cNvSpPr/>
            <p:nvPr/>
          </p:nvSpPr>
          <p:spPr>
            <a:xfrm>
              <a:off x="3772478" y="2250238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" name="Google Shape;702;p54"/>
          <p:cNvSpPr txBox="1"/>
          <p:nvPr/>
        </p:nvSpPr>
        <p:spPr>
          <a:xfrm>
            <a:off x="3557650" y="2295570"/>
            <a:ext cx="1014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goal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3" name="Google Shape;703;p54"/>
          <p:cNvSpPr txBox="1"/>
          <p:nvPr/>
        </p:nvSpPr>
        <p:spPr>
          <a:xfrm>
            <a:off x="3122625" y="2706960"/>
            <a:ext cx="1449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Saturn has several rings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4" name="Google Shape;704;p54"/>
          <p:cNvSpPr txBox="1"/>
          <p:nvPr/>
        </p:nvSpPr>
        <p:spPr>
          <a:xfrm>
            <a:off x="5592200" y="1318647"/>
            <a:ext cx="1655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1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5" name="Google Shape;705;p54"/>
          <p:cNvSpPr txBox="1"/>
          <p:nvPr/>
        </p:nvSpPr>
        <p:spPr>
          <a:xfrm>
            <a:off x="5542250" y="1730054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Venus has a beautiful name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sp>
        <p:nvSpPr>
          <p:cNvPr id="706" name="Google Shape;706;p54"/>
          <p:cNvSpPr txBox="1"/>
          <p:nvPr/>
        </p:nvSpPr>
        <p:spPr>
          <a:xfrm>
            <a:off x="5592500" y="3083332"/>
            <a:ext cx="1655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ebas Neue"/>
                <a:sym typeface="Bebas Neue"/>
              </a:rPr>
              <a:t>key action 2</a:t>
            </a:r>
            <a:endParaRPr sz="2200" b="1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ebas Neue"/>
              <a:sym typeface="Bebas Neue"/>
            </a:endParaRPr>
          </a:p>
        </p:txBody>
      </p:sp>
      <p:sp>
        <p:nvSpPr>
          <p:cNvPr id="707" name="Google Shape;707;p54"/>
          <p:cNvSpPr txBox="1"/>
          <p:nvPr/>
        </p:nvSpPr>
        <p:spPr>
          <a:xfrm>
            <a:off x="5542250" y="3494749"/>
            <a:ext cx="175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verpass Light"/>
                <a:sym typeface="Overpass Light"/>
              </a:rPr>
              <a:t>Earth is where we live on</a:t>
            </a:r>
            <a:endParaRPr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Overpass Light"/>
              <a:sym typeface="Overpass Light"/>
            </a:endParaRPr>
          </a:p>
        </p:txBody>
      </p:sp>
      <p:cxnSp>
        <p:nvCxnSpPr>
          <p:cNvPr id="708" name="Google Shape;708;p54"/>
          <p:cNvCxnSpPr/>
          <p:nvPr/>
        </p:nvCxnSpPr>
        <p:spPr>
          <a:xfrm>
            <a:off x="4807675" y="1509538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54"/>
          <p:cNvCxnSpPr/>
          <p:nvPr/>
        </p:nvCxnSpPr>
        <p:spPr>
          <a:xfrm>
            <a:off x="4807675" y="3270325"/>
            <a:ext cx="73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54"/>
          <p:cNvCxnSpPr/>
          <p:nvPr/>
        </p:nvCxnSpPr>
        <p:spPr>
          <a:xfrm>
            <a:off x="4807675" y="1511325"/>
            <a:ext cx="0" cy="172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54"/>
          <p:cNvCxnSpPr/>
          <p:nvPr/>
        </p:nvCxnSpPr>
        <p:spPr>
          <a:xfrm>
            <a:off x="7149800" y="1505525"/>
            <a:ext cx="198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54"/>
          <p:cNvCxnSpPr/>
          <p:nvPr/>
        </p:nvCxnSpPr>
        <p:spPr>
          <a:xfrm>
            <a:off x="7187648" y="3270334"/>
            <a:ext cx="202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13" name="Google Shape;713;p54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714" name="Google Shape;714;p54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54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54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595AE75-F5D0-8803-6D05-B585CBC53CCC}"/>
              </a:ext>
            </a:extLst>
          </p:cNvPr>
          <p:cNvSpPr txBox="1"/>
          <p:nvPr/>
        </p:nvSpPr>
        <p:spPr>
          <a:xfrm>
            <a:off x="3601752" y="1721331"/>
            <a:ext cx="5123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정부에서 예산을 할당하고 있으나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노후화 진행비율 대비 정책 예산은 더디게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올리가는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추세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1FC3F-0357-556F-656E-25F462BF94BA}"/>
              </a:ext>
            </a:extLst>
          </p:cNvPr>
          <p:cNvSpPr txBox="1"/>
          <p:nvPr/>
        </p:nvSpPr>
        <p:spPr>
          <a:xfrm>
            <a:off x="3601752" y="2703864"/>
            <a:ext cx="5263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도로는 현재 사회기반시설의 대표적인 교통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물류의 가장 큰 주축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비용뿐만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아니라 시민들의 이용횟수 또한 </a:t>
            </a:r>
            <a:r>
              <a:rPr lang="ko-KR" altLang="en-US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많을뿐더러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교량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터널 등 기본적으로 포함되는 구조물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4035D94-6373-491A-0AEE-66FF7A01A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102" y="1290175"/>
            <a:ext cx="5263345" cy="113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34151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Marketing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1237</Words>
  <Application>Microsoft Office PowerPoint</Application>
  <PresentationFormat>화면 슬라이드 쇼(16:9)</PresentationFormat>
  <Paragraphs>211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2" baseType="lpstr">
      <vt:lpstr>나눔고딕 ExtraBold</vt:lpstr>
      <vt:lpstr>Roboto Slab Light</vt:lpstr>
      <vt:lpstr>Overpass ExtraLight</vt:lpstr>
      <vt:lpstr>나눔스퀘어_ac ExtraBold</vt:lpstr>
      <vt:lpstr>Fira Sans Extra Condensed Medium</vt:lpstr>
      <vt:lpstr>Overpass Light</vt:lpstr>
      <vt:lpstr>나눔스퀘어_ac Light</vt:lpstr>
      <vt:lpstr>나눔스퀘어_ac</vt:lpstr>
      <vt:lpstr>나눔스퀘어 Bold</vt:lpstr>
      <vt:lpstr>나눔스퀘어라운드 Regular</vt:lpstr>
      <vt:lpstr>나눔스퀘어_ac Bold</vt:lpstr>
      <vt:lpstr>Bebas Neue</vt:lpstr>
      <vt:lpstr>Overpass</vt:lpstr>
      <vt:lpstr>Arial</vt:lpstr>
      <vt:lpstr>Minimal Marketing by Slidesgo</vt:lpstr>
      <vt:lpstr>공공데이터분석을 통한 사회기반시설 노후화 분석/예측 모델생성 </vt:lpstr>
      <vt:lpstr>목차</vt:lpstr>
      <vt:lpstr>01</vt:lpstr>
      <vt:lpstr>아이디어 설명</vt:lpstr>
      <vt:lpstr>아이디어 구성 배경 및 소개</vt:lpstr>
      <vt:lpstr>국가 관리 시설  노후화</vt:lpstr>
      <vt:lpstr>국가 관리 시설  노후화</vt:lpstr>
      <vt:lpstr>국가 관리 시설  노후화</vt:lpstr>
      <vt:lpstr>사회기반시설의  공통 시설,  도로를 통한 분석</vt:lpstr>
      <vt:lpstr>도로 파손 및 수리 현황</vt:lpstr>
      <vt:lpstr>도로 파손 분석 및 예측 모델 생성</vt:lpstr>
      <vt:lpstr>도로 파손 모델 이후의 목표</vt:lpstr>
      <vt:lpstr>02</vt:lpstr>
      <vt:lpstr>아이디어의 공익성 및 우수성</vt:lpstr>
      <vt:lpstr>공익성 및 우수성</vt:lpstr>
      <vt:lpstr>기존 기술과의 차별성 </vt:lpstr>
      <vt:lpstr>데이터의 활용계획</vt:lpstr>
      <vt:lpstr>03</vt:lpstr>
      <vt:lpstr>데이터 활용성</vt:lpstr>
      <vt:lpstr>데이터 간 융합을 통한 아이디어 발굴 정도</vt:lpstr>
      <vt:lpstr>데이터와 아이디어의 연관성</vt:lpstr>
      <vt:lpstr>사업화 가능성</vt:lpstr>
      <vt:lpstr>주요 국가별  기반 시설 관리  정책 동향</vt:lpstr>
      <vt:lpstr>우리나라의  기반 시설 관리 정책 동향</vt:lpstr>
      <vt:lpstr>일자리 창출 및 고용유지 가능성</vt:lpstr>
      <vt:lpstr>수익 측면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marketing</dc:title>
  <dc:creator>이선빈</dc:creator>
  <cp:lastModifiedBy>이 선빈</cp:lastModifiedBy>
  <cp:revision>2</cp:revision>
  <dcterms:modified xsi:type="dcterms:W3CDTF">2022-06-07T20:19:53Z</dcterms:modified>
</cp:coreProperties>
</file>